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1249" r:id="rId2"/>
    <p:sldId id="1260" r:id="rId3"/>
    <p:sldId id="1295" r:id="rId4"/>
    <p:sldId id="1427" r:id="rId5"/>
    <p:sldId id="1434" r:id="rId6"/>
    <p:sldId id="1428" r:id="rId7"/>
    <p:sldId id="1435" r:id="rId8"/>
    <p:sldId id="1429" r:id="rId9"/>
    <p:sldId id="1430" r:id="rId10"/>
    <p:sldId id="1431" r:id="rId11"/>
    <p:sldId id="1432" r:id="rId12"/>
    <p:sldId id="1433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/>
    <p:restoredTop sz="79404"/>
  </p:normalViewPr>
  <p:slideViewPr>
    <p:cSldViewPr snapToGrid="0" snapToObjects="1">
      <p:cViewPr varScale="1">
        <p:scale>
          <a:sx n="108" d="100"/>
          <a:sy n="108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3C736-5301-584D-857D-D561FB8E5A69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5BEB8-34CB-C34A-99EE-2DF50A665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81FC6-C8AA-7940-8A7C-E3E266B29C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81FC6-C8AA-7940-8A7C-E3E266B29C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4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E7B28-2DCE-9849-A84B-7C3A65D13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5BEB8-34CB-C34A-99EE-2DF50A6655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80ED-B33D-BD4B-9565-870FB7A32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10A4E-F9BF-034A-B840-973B9DBE2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CFC1-0541-7D40-8AAA-62455BF4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709B-6E72-D14D-9392-E4D6B0DE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49FD-FFD4-6842-A578-8CC6415D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128F-5B48-3F4D-A631-7230E46A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5791F-9EE9-1C40-9249-6EE00CC6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FF407-96F4-614F-8C8A-46446782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BD4A2-7C15-3A4F-85B6-0F61A9E1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67406-BB85-6E4E-A0D5-E9B991E2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9EAD4D-1D5B-7F4F-B2B1-B7C3E17CB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803B2-97B7-BA4E-A2D9-4ECD0B83A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20E86-C767-2D4C-B83A-90DEEA2D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8991-6179-2843-B74C-FA852604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2C5E1-06BE-894E-A22B-B289CA5E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7AAA-9FFE-7F4B-B734-4E9280F9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35E5-C5D1-1547-BF4B-129364774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A7006-3163-D548-B865-EA50555A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1B42E-D6A0-6049-A287-F3099415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32FA5-B119-0246-8FC9-16ABF369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B36A-D95A-AD42-9EE9-AED40552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E29C7-DB2F-8646-8168-2FFD08E7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0C026-C9FC-8B41-8ADF-BA3993EF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DF3F-55F4-AF4F-9092-C1C4D7BA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BA00F-E497-2446-8869-B917BA05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F6AF-7D89-D04B-9C48-B8CB7645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76C45-4187-8242-B49A-429305749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4C75A-CB4B-FD46-8772-A567B6660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25F53-3041-474E-8C66-74DC140F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99070-B767-3742-9E32-E48EC785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B4007-2E17-D74C-BFF4-C6DB77A8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30A8-E39B-044C-BD07-5B9F0CB5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5EED6-AB12-EB45-B6AE-EF1E108B9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9A9D9-4F1D-8D41-A3DA-220B41CF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2E074-05F5-D345-BB0A-EA6487608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A6E0C-426E-A949-A89C-03F5F5807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0FA1C-E640-E54E-9B4B-D2B1D3AE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C966B-8016-CD4F-B540-C6135647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85CD5-EE2F-844C-9091-F8CAFC8C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FDC5-51A2-074C-879A-A8BFC7AA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71D2-8A64-2E4D-988F-FC844F01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F3C98-95B1-F445-8FFB-BD8980B3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DD88C-DDC0-5045-813B-91989F28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47B83-6077-9546-953E-F6335C8F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4053B-A0FB-294F-903C-EA340A1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F3535-FA6E-CF4D-9C73-8772E55F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1D8D-1973-C847-942B-4B48F6FF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260C-2472-584A-B745-C472751A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F026-1E4E-3B40-8AA4-6F7818EE9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3657A-5116-0545-9F9A-2718EA13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50C54-6153-4F4A-AAC1-09715D64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1CA77-40FB-DF4F-98A0-FD63CD8F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1D47-7B39-4041-B7F1-9A7B968A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8E8AF-E7A5-3248-A10E-4F144A36B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D4462-2D59-7B44-8B9F-F3D5022EA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35D52-0C89-6643-AB13-2ED5B35E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52190-3F67-EF4A-967D-8DBDBE91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C23C7-BBAB-0142-B47D-B036EB3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9AE8E-D937-9C49-A017-08AE0429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C1A41-5CE7-AA4D-84D9-869B3AD0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F8A37-4BFD-7146-8CA3-C30C462AB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CA63-38D7-FE4E-8589-E6512615DF50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9D80-141E-FC4F-93B4-8A5E6BBA2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FFAA-A7DB-9544-8BD8-5FFC87C43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EAB3-4880-C44A-8AE9-4687A6F5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tiff"/><Relationship Id="rId12" Type="http://schemas.openxmlformats.org/officeDocument/2006/relationships/image" Target="../media/image2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11" Type="http://schemas.openxmlformats.org/officeDocument/2006/relationships/image" Target="../media/image22.tiff"/><Relationship Id="rId5" Type="http://schemas.openxmlformats.org/officeDocument/2006/relationships/image" Target="../media/image16.tiff"/><Relationship Id="rId15" Type="http://schemas.openxmlformats.org/officeDocument/2006/relationships/image" Target="../media/image26.jpeg"/><Relationship Id="rId10" Type="http://schemas.openxmlformats.org/officeDocument/2006/relationships/image" Target="../media/image21.tiff"/><Relationship Id="rId4" Type="http://schemas.openxmlformats.org/officeDocument/2006/relationships/image" Target="../media/image15.png"/><Relationship Id="rId9" Type="http://schemas.openxmlformats.org/officeDocument/2006/relationships/image" Target="../media/image20.tiff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6ACD55-56AE-BE46-A8B9-144F8A1B5CC7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472342" y="1177406"/>
            <a:ext cx="8580990" cy="5267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entury Gothic" panose="020B0502020202020204" pitchFamily="34" charset="0"/>
              </a:rPr>
              <a:t>Have fun while doing science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Stay On Top Of The Literature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Interview A Candidate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Prepare A Winning Poster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When, Where, And How To Publish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Imposter Syndrome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The Art Of Collaboration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Mentoring A Rotation Student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Effective Time Management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How To Give A Winning Elevator Pitch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  <a:defRPr/>
            </a:pPr>
            <a:r>
              <a:rPr lang="en-US" sz="2600" strike="sngStrike" dirty="0">
                <a:latin typeface="Century Gothic" panose="020B0502020202020204" pitchFamily="34" charset="0"/>
              </a:rPr>
              <a:t>Positive Psychology  and Reinforcement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81EFA-F0AB-C740-AE07-1582E547D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96" y="2046746"/>
            <a:ext cx="5263280" cy="365483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453293-9BE8-704A-9EEC-EF9939C9D322}"/>
              </a:ext>
            </a:extLst>
          </p:cNvPr>
          <p:cNvSpPr/>
          <p:nvPr/>
        </p:nvSpPr>
        <p:spPr>
          <a:xfrm>
            <a:off x="325786" y="1156417"/>
            <a:ext cx="7406152" cy="604157"/>
          </a:xfrm>
          <a:prstGeom prst="roundRect">
            <a:avLst/>
          </a:prstGeom>
          <a:solidFill>
            <a:srgbClr val="92D050">
              <a:alpha val="43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4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4943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build your network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have fun while doing it</a:t>
            </a:r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81A1A87-D895-914E-82AD-2021BD90A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5" b="551"/>
          <a:stretch/>
        </p:blipFill>
        <p:spPr>
          <a:xfrm>
            <a:off x="-3" y="1025798"/>
            <a:ext cx="12192002" cy="612430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24B539-F120-274E-A130-B3A0064B05DD}"/>
              </a:ext>
            </a:extLst>
          </p:cNvPr>
          <p:cNvSpPr/>
          <p:nvPr/>
        </p:nvSpPr>
        <p:spPr>
          <a:xfrm>
            <a:off x="1898647" y="5455718"/>
            <a:ext cx="8394701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discuss ways to improve your networking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84705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engage with the public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it’s more than a responsibility.  it can be fun(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).</a:t>
            </a: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DC908DD-70B0-6746-98EF-77C55729F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" t="9881"/>
          <a:stretch/>
        </p:blipFill>
        <p:spPr>
          <a:xfrm>
            <a:off x="0" y="1025797"/>
            <a:ext cx="12191999" cy="582773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E45B0B-6422-D348-9419-4A0A7C7C31E5}"/>
              </a:ext>
            </a:extLst>
          </p:cNvPr>
          <p:cNvSpPr/>
          <p:nvPr/>
        </p:nvSpPr>
        <p:spPr>
          <a:xfrm>
            <a:off x="654049" y="5455718"/>
            <a:ext cx="10883899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As a group, we will make it easier for us to engage the community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5981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find balance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 healthy brain in a healthy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99356-ABB3-234D-99C7-8A5130BE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1" y="1627822"/>
            <a:ext cx="6153150" cy="4307205"/>
          </a:xfrm>
          <a:prstGeom prst="rect">
            <a:avLst/>
          </a:prstGeom>
        </p:spPr>
      </p:pic>
      <p:pic>
        <p:nvPicPr>
          <p:cNvPr id="3" name="Picture 2" descr="A picture containing road, outdoor, walking, riding&#10;&#10;Description automatically generated">
            <a:extLst>
              <a:ext uri="{FF2B5EF4-FFF2-40B4-BE49-F238E27FC236}">
                <a16:creationId xmlns:a16="http://schemas.microsoft.com/office/drawing/2014/main" id="{9A8077F1-ED48-0343-8E59-194F2D24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71" y="1924049"/>
            <a:ext cx="5592536" cy="371475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700C2B-393A-1541-AA06-CC35403205F0}"/>
              </a:ext>
            </a:extLst>
          </p:cNvPr>
          <p:cNvSpPr/>
          <p:nvPr/>
        </p:nvSpPr>
        <p:spPr>
          <a:xfrm>
            <a:off x="1269999" y="5455718"/>
            <a:ext cx="9893301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Exercise, social interactions, hobbies, meditation, </a:t>
            </a:r>
            <a:r>
              <a:rPr lang="en-US" sz="2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etc</a:t>
            </a:r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7187EC-CB06-CC40-92B4-B36039F552DC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DBF98-A4E4-8148-8FE7-5396F53A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1272"/>
            <a:ext cx="12192000" cy="59846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2096F4-6959-C34C-95D3-1A44FF40298F}"/>
              </a:ext>
            </a:extLst>
          </p:cNvPr>
          <p:cNvSpPr/>
          <p:nvPr/>
        </p:nvSpPr>
        <p:spPr>
          <a:xfrm>
            <a:off x="0" y="5027749"/>
            <a:ext cx="12192000" cy="1799351"/>
          </a:xfrm>
          <a:prstGeom prst="rect">
            <a:avLst/>
          </a:prstGeom>
          <a:solidFill>
            <a:srgbClr val="DB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-2231672" y="30521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B09BD9F-431C-5D4E-8366-EFBA759B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98"/>
            <a:ext cx="8145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illuminating dark pathways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DA696-E88A-B245-BA7F-F9347ADAF471}"/>
              </a:ext>
            </a:extLst>
          </p:cNvPr>
          <p:cNvSpPr/>
          <p:nvPr/>
        </p:nvSpPr>
        <p:spPr>
          <a:xfrm>
            <a:off x="0" y="5894234"/>
            <a:ext cx="12192000" cy="997300"/>
          </a:xfrm>
          <a:prstGeom prst="rect">
            <a:avLst/>
          </a:prstGeom>
          <a:solidFill>
            <a:srgbClr val="DB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C018C-0741-4840-8D4B-6E822DB0A687}"/>
              </a:ext>
            </a:extLst>
          </p:cNvPr>
          <p:cNvSpPr/>
          <p:nvPr/>
        </p:nvSpPr>
        <p:spPr>
          <a:xfrm>
            <a:off x="34280" y="922485"/>
            <a:ext cx="91097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Systematic Functional Genomics Platforms to Solve Fundamentally Difficult Problems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EAFEF-EEA1-414B-A8DE-05D79EA1B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24" y="5163888"/>
            <a:ext cx="1279955" cy="1587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53CD4DA-B010-CB40-B5E7-875FA0CD47EA}"/>
              </a:ext>
            </a:extLst>
          </p:cNvPr>
          <p:cNvGrpSpPr/>
          <p:nvPr/>
        </p:nvGrpSpPr>
        <p:grpSpPr>
          <a:xfrm>
            <a:off x="8122216" y="3715352"/>
            <a:ext cx="4031282" cy="3256825"/>
            <a:chOff x="8122216" y="3715352"/>
            <a:chExt cx="4031282" cy="32568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93495A-9687-104A-B07F-CCBB1A427801}"/>
                </a:ext>
              </a:extLst>
            </p:cNvPr>
            <p:cNvSpPr/>
            <p:nvPr/>
          </p:nvSpPr>
          <p:spPr>
            <a:xfrm>
              <a:off x="8122216" y="3715352"/>
              <a:ext cx="4031282" cy="3256825"/>
            </a:xfrm>
            <a:prstGeom prst="rect">
              <a:avLst/>
            </a:prstGeom>
            <a:solidFill>
              <a:srgbClr val="DBE4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448EDC-0A69-EC43-B165-23242C73B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39740" y="3800722"/>
              <a:ext cx="1270000" cy="127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D59B0-B830-7443-AB12-BA1A1B184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0994" y="3796253"/>
              <a:ext cx="1274469" cy="12744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70F6AC-F53F-2F4C-8D89-CF88A8762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8659"/>
            <a:stretch/>
          </p:blipFill>
          <p:spPr>
            <a:xfrm>
              <a:off x="8245067" y="3796253"/>
              <a:ext cx="1170998" cy="127446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86E99F-A33B-8248-8217-5388FA0D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4836" y="5157897"/>
            <a:ext cx="1270000" cy="158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6731A-4898-0149-9339-0E3A918EF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3817" y="5171445"/>
            <a:ext cx="1270000" cy="158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1B17C0-9E5B-4C4F-B1DC-27EBD6DD6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2798" y="5163888"/>
            <a:ext cx="1270000" cy="158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9DB59-2E80-D04C-AE4B-54059F8728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0805" y="5163888"/>
            <a:ext cx="1270000" cy="158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E7B03C-88EA-F84E-B251-E209BAFCE1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9786" y="5163888"/>
            <a:ext cx="1270000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733A7-5D07-0D43-8969-320E29741D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065" y="5157897"/>
            <a:ext cx="1333702" cy="158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48730-24B4-0B4F-9E80-5D74B42B5C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7" y="5140448"/>
            <a:ext cx="1236149" cy="1573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7C86D2-E5A9-B142-8CCD-68DD35871D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5856" y="5154367"/>
            <a:ext cx="1270001" cy="16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C3EEFA-3F4F-8448-ABC5-CC09A764A8CE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D43DAE-BFCE-1E47-84B5-8E16ABE3F259}"/>
              </a:ext>
            </a:extLst>
          </p:cNvPr>
          <p:cNvSpPr/>
          <p:nvPr/>
        </p:nvSpPr>
        <p:spPr>
          <a:xfrm>
            <a:off x="356057" y="1111121"/>
            <a:ext cx="7865532" cy="574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Creating A Beautiful Figure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Scientific Career Choices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Choosing A Scientific Home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Difficult Conversations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Blow Them Away With Your Talk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Giving Solid Feedback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What Is Luck In Science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strike="sngStrike" dirty="0">
                <a:latin typeface="Century Gothic" panose="020B0502020202020204" pitchFamily="34" charset="0"/>
              </a:rPr>
              <a:t>Diversity and Equality and Inherent Bias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Mid-Postdoc/</a:t>
            </a:r>
            <a:r>
              <a:rPr lang="en-US" sz="2600" dirty="0" err="1">
                <a:latin typeface="Century Gothic" panose="020B0502020202020204" pitchFamily="34" charset="0"/>
              </a:rPr>
              <a:t>Phd</a:t>
            </a:r>
            <a:r>
              <a:rPr lang="en-US" sz="2600" dirty="0">
                <a:latin typeface="Century Gothic" panose="020B0502020202020204" pitchFamily="34" charset="0"/>
              </a:rPr>
              <a:t> Crisis 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Acing Your Interview 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How To Create a Star Academic/Industry CV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Goal Setting and Motivation Strategies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8AF6C79-B799-894F-A994-F51D673E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5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E3B65-CFD8-2A45-8C81-037B5E1C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96" y="2046746"/>
            <a:ext cx="5263280" cy="36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7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62C888-97B4-8B4D-9BBE-09D127214F35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2FFA0-1CC7-8244-A4D4-6447AC2869FD}"/>
              </a:ext>
            </a:extLst>
          </p:cNvPr>
          <p:cNvSpPr/>
          <p:nvPr/>
        </p:nvSpPr>
        <p:spPr>
          <a:xfrm>
            <a:off x="427093" y="1076547"/>
            <a:ext cx="8580990" cy="573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Using Your Environment To Advance Your Career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strike="sngStrike" dirty="0">
                <a:latin typeface="Century Gothic" panose="020B0502020202020204" pitchFamily="34" charset="0"/>
              </a:rPr>
              <a:t>Networking Strategies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References: managing your discovered research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Reviewing Manuscripts 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Staying Sane During Your </a:t>
            </a:r>
            <a:r>
              <a:rPr lang="en-US" sz="2400" dirty="0" err="1">
                <a:latin typeface="Century Gothic" panose="020B0502020202020204" pitchFamily="34" charset="0"/>
              </a:rPr>
              <a:t>Phd</a:t>
            </a:r>
            <a:r>
              <a:rPr lang="en-US" sz="2400" dirty="0">
                <a:latin typeface="Century Gothic" panose="020B0502020202020204" pitchFamily="34" charset="0"/>
              </a:rPr>
              <a:t>/Postdoc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The Mona Lisa Effect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Achieving Work-Life Balance  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Writing Letters: One For Every Purpose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Reviewing Fellowships And Grants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Making an Impact Through Your Science 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Writing A Winning Fellowship</a:t>
            </a:r>
          </a:p>
          <a:p>
            <a:pPr marL="457200" indent="-4572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400" strike="sngStrike" dirty="0">
                <a:latin typeface="Century Gothic" panose="020B0502020202020204" pitchFamily="34" charset="0"/>
              </a:rPr>
              <a:t>Here and Now: Stress and Health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1744F1D-70C6-C743-8B90-6F6F0FC8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86" y="0"/>
            <a:ext cx="9110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  <a:cs typeface="Helvetica"/>
              </a:rPr>
              <a:t>mentoring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past and future topics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54588-60A9-3F4E-A080-0BCEA6D839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996" y="2046746"/>
            <a:ext cx="5263280" cy="36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4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73100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remember what you enjoy most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do more of that…</a:t>
            </a:r>
          </a:p>
        </p:txBody>
      </p:sp>
      <p:pic>
        <p:nvPicPr>
          <p:cNvPr id="4098" name="Picture 2" descr="What I learnt from a year of reading only books by women | Financial Times">
            <a:extLst>
              <a:ext uri="{FF2B5EF4-FFF2-40B4-BE49-F238E27FC236}">
                <a16:creationId xmlns:a16="http://schemas.microsoft.com/office/drawing/2014/main" id="{1A072397-53C5-B640-BFF7-0290FFFB1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1932" r="12249" b="1932"/>
          <a:stretch/>
        </p:blipFill>
        <p:spPr bwMode="auto">
          <a:xfrm>
            <a:off x="0" y="2065090"/>
            <a:ext cx="397509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D1CEA4-41AB-1A43-A6E0-7995B3FC86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966"/>
          <a:stretch/>
        </p:blipFill>
        <p:spPr>
          <a:xfrm>
            <a:off x="8216901" y="2117128"/>
            <a:ext cx="3975099" cy="2626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3B316A-65CC-B643-8622-439B37BE6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450" y="2114550"/>
            <a:ext cx="3975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73100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make a playground in the lab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never forget why you became a scientist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405C6-6802-4645-950C-7B38B36A2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35" r="3134" b="9892"/>
          <a:stretch/>
        </p:blipFill>
        <p:spPr>
          <a:xfrm>
            <a:off x="-5344" y="1072082"/>
            <a:ext cx="12192001" cy="578145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8DD741-5F48-3A4E-A409-AA9CEA47CC44}"/>
              </a:ext>
            </a:extLst>
          </p:cNvPr>
          <p:cNvSpPr/>
          <p:nvPr/>
        </p:nvSpPr>
        <p:spPr>
          <a:xfrm>
            <a:off x="1156706" y="5785918"/>
            <a:ext cx="10045700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We can set up an exploratory budget or portioned time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8408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make a goal to write every day or so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write with a purpose in mind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E13FC-A161-BC4E-825B-F7268891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" t="966" r="13593" b="2341"/>
          <a:stretch/>
        </p:blipFill>
        <p:spPr>
          <a:xfrm>
            <a:off x="-1" y="1076547"/>
            <a:ext cx="12192002" cy="5776988"/>
          </a:xfrm>
          <a:prstGeom prst="rect">
            <a:avLst/>
          </a:prstGeom>
          <a:ln>
            <a:noFill/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3D957A-E0E9-4446-B933-F1A74382AAFF}"/>
              </a:ext>
            </a:extLst>
          </p:cNvPr>
          <p:cNvSpPr/>
          <p:nvPr/>
        </p:nvSpPr>
        <p:spPr>
          <a:xfrm>
            <a:off x="520700" y="5785918"/>
            <a:ext cx="11264900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We can organize team writing projects or develop writing workshops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84802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make a goal to read every day or so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write with a purpose in mind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3D957A-E0E9-4446-B933-F1A74382AAFF}"/>
              </a:ext>
            </a:extLst>
          </p:cNvPr>
          <p:cNvSpPr/>
          <p:nvPr/>
        </p:nvSpPr>
        <p:spPr>
          <a:xfrm>
            <a:off x="520700" y="5785918"/>
            <a:ext cx="11264900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We can organize team writing projects or develop writing workshops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 descr="A person using a computer&#10;&#10;Description automatically generated">
            <a:extLst>
              <a:ext uri="{FF2B5EF4-FFF2-40B4-BE49-F238E27FC236}">
                <a16:creationId xmlns:a16="http://schemas.microsoft.com/office/drawing/2014/main" id="{A60776D6-A3CE-2B4B-AFD9-499FC26F6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59"/>
          <a:stretch/>
        </p:blipFill>
        <p:spPr>
          <a:xfrm>
            <a:off x="0" y="1094483"/>
            <a:ext cx="12192000" cy="576351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2F5CBB-AD34-5840-98C5-68ABC1BA2A2B}"/>
              </a:ext>
            </a:extLst>
          </p:cNvPr>
          <p:cNvSpPr/>
          <p:nvPr/>
        </p:nvSpPr>
        <p:spPr>
          <a:xfrm>
            <a:off x="2019300" y="5938318"/>
            <a:ext cx="8737600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Schedule regular meetings to discuss your reading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104262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learn how to develop beautiful figures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“while drawing I discover what I really want to say”</a:t>
            </a: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― Dario </a:t>
            </a:r>
            <a:r>
              <a:rPr lang="en-US" sz="19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86305F-14CF-EC42-8CDB-799C9767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210637"/>
            <a:ext cx="7175500" cy="51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C8516-E1CD-7A49-BFDE-CA9D8FC05D59}"/>
              </a:ext>
            </a:extLst>
          </p:cNvPr>
          <p:cNvSpPr/>
          <p:nvPr/>
        </p:nvSpPr>
        <p:spPr>
          <a:xfrm>
            <a:off x="3190874" y="6484203"/>
            <a:ext cx="606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mkweb.bcgsc.ca</a:t>
            </a:r>
            <a:r>
              <a:rPr lang="en-US" dirty="0"/>
              <a:t>/</a:t>
            </a:r>
            <a:r>
              <a:rPr lang="en-US" dirty="0" err="1"/>
              <a:t>pointsofsignificance</a:t>
            </a:r>
            <a:r>
              <a:rPr lang="en-US" dirty="0"/>
              <a:t>/</a:t>
            </a:r>
            <a:r>
              <a:rPr lang="en-US" dirty="0" err="1"/>
              <a:t>figures.mhtml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F8A455-09F7-2548-B57B-263EA595DFE1}"/>
              </a:ext>
            </a:extLst>
          </p:cNvPr>
          <p:cNvSpPr/>
          <p:nvPr/>
        </p:nvSpPr>
        <p:spPr>
          <a:xfrm>
            <a:off x="59821" y="6484203"/>
            <a:ext cx="236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biorender.com</a:t>
            </a:r>
            <a:r>
              <a:rPr lang="en-US" dirty="0"/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B638A-D198-3E4C-8484-64068A76DDFC}"/>
              </a:ext>
            </a:extLst>
          </p:cNvPr>
          <p:cNvSpPr/>
          <p:nvPr/>
        </p:nvSpPr>
        <p:spPr>
          <a:xfrm>
            <a:off x="9544676" y="6484203"/>
            <a:ext cx="258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stock.adobe.com</a:t>
            </a:r>
            <a:r>
              <a:rPr lang="en-US" dirty="0"/>
              <a:t>/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297CB2-CD38-4C4F-8A7D-8F0E7ADFF637}"/>
              </a:ext>
            </a:extLst>
          </p:cNvPr>
          <p:cNvSpPr/>
          <p:nvPr/>
        </p:nvSpPr>
        <p:spPr>
          <a:xfrm>
            <a:off x="1269999" y="5455718"/>
            <a:ext cx="9893301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We can develop focused workshops to facilitate these skills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F9FA1-14AD-1A4A-AE36-4C5D28966D51}"/>
              </a:ext>
            </a:extLst>
          </p:cNvPr>
          <p:cNvSpPr/>
          <p:nvPr/>
        </p:nvSpPr>
        <p:spPr>
          <a:xfrm>
            <a:off x="-1" y="4465"/>
            <a:ext cx="12192001" cy="107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5E6197-6717-BF49-8B16-54605461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" y="-51420"/>
            <a:ext cx="109873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558ED5"/>
                </a:solidFill>
                <a:latin typeface="Century Gothic" panose="020B0502020202020204" pitchFamily="34" charset="0"/>
              </a:rPr>
              <a:t>communicate with your collaborators frequently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never work alone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958F6-DD49-6547-A857-22369FCB0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12"/>
          <a:stretch/>
        </p:blipFill>
        <p:spPr>
          <a:xfrm>
            <a:off x="0" y="1076547"/>
            <a:ext cx="12192000" cy="579410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3E7BB7-B3EA-7D4C-9C3A-49CEA209EC0B}"/>
              </a:ext>
            </a:extLst>
          </p:cNvPr>
          <p:cNvSpPr/>
          <p:nvPr/>
        </p:nvSpPr>
        <p:spPr>
          <a:xfrm>
            <a:off x="812800" y="5455718"/>
            <a:ext cx="10972799" cy="5662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discuss how to address challenges in collaborative enterprises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441</Words>
  <Application>Microsoft Macintosh PowerPoint</Application>
  <PresentationFormat>Widescreen</PresentationFormat>
  <Paragraphs>85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McManus, Michael</dc:creator>
  <cp:lastModifiedBy>McManus, Michael</cp:lastModifiedBy>
  <cp:revision>32</cp:revision>
  <dcterms:created xsi:type="dcterms:W3CDTF">2020-11-06T03:45:32Z</dcterms:created>
  <dcterms:modified xsi:type="dcterms:W3CDTF">2020-11-06T19:36:39Z</dcterms:modified>
</cp:coreProperties>
</file>