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35"/>
  </p:normalViewPr>
  <p:slideViewPr>
    <p:cSldViewPr snapToGrid="0" snapToObjects="1">
      <p:cViewPr varScale="1">
        <p:scale>
          <a:sx n="106" d="100"/>
          <a:sy n="106" d="100"/>
        </p:scale>
        <p:origin x="2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812800" y="0"/>
            <a:ext cx="15232066" cy="1016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65227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717800" y="635000"/>
            <a:ext cx="12357100" cy="8238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533900" y="26035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6947"/>
            <a:ext cx="6057901" cy="40407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6747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76100" cy="7984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et a headlin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set a headline</a:t>
            </a:r>
          </a:p>
        </p:txBody>
      </p:sp>
      <p:sp>
        <p:nvSpPr>
          <p:cNvPr id="120" name="create your headline consistent with your theme. this can be a catchy phrase such as “reinventing our entire approach to studying cancer”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479044">
              <a:defRPr sz="2624"/>
            </a:lvl1pPr>
          </a:lstStyle>
          <a:p>
            <a:r>
              <a:t>create your headline consistent with your theme. this can be a catchy phrase such as “reinventing our entire approach to studying cancer”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make them marvel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make them marvel</a:t>
            </a:r>
          </a:p>
        </p:txBody>
      </p:sp>
      <p:sp>
        <p:nvSpPr>
          <p:cNvPr id="147" name="put yourself in their shoes.  for example: “isn’t this incredible?  not only do we see a correlation, but we also see that it is a dependency. have you ever seen this before?”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defTabSz="414781">
              <a:defRPr sz="2272"/>
            </a:lvl1pPr>
          </a:lstStyle>
          <a:p>
            <a:r>
              <a:t>put yourself in their shoes.  for example: “isn’t this incredible?  not only do we see a correlation, but we also see that it is a dependency. have you ever seen this before?”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use visuals, not text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 visuals, not text</a:t>
            </a:r>
          </a:p>
        </p:txBody>
      </p:sp>
      <p:sp>
        <p:nvSpPr>
          <p:cNvPr id="150" name="one simple image per slide.  ideally, no more than six words, although up to 25 can be used in some instance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one simple image per slide.  ideally, no more than six words, although up to 25 can be used in some instances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reate one memorable moment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create one memorable moment</a:t>
            </a:r>
          </a:p>
        </p:txBody>
      </p:sp>
      <p:sp>
        <p:nvSpPr>
          <p:cNvPr id="153" name="build up to it, refer back to it.  this can be the climax.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build up to it, refer back to it.  this can be the climax.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repar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prepare</a:t>
            </a:r>
          </a:p>
        </p:txBody>
      </p:sp>
      <p:sp>
        <p:nvSpPr>
          <p:cNvPr id="156" name="rehearse, rehearse, rehearse.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rehearse, rehearse, rehearse.  </a:t>
            </a:r>
          </a:p>
          <a:p>
            <a:r>
              <a:t>enough said.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onclusion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conclusion</a:t>
            </a:r>
          </a:p>
        </p:txBody>
      </p:sp>
      <p:sp>
        <p:nvSpPr>
          <p:cNvPr id="159" name="give the audience an ‘added bonus’.  for example: “one last thing.  I told you about this incredible system that will transform biology. but what I didn't tell you  about using this technology to.”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35550"/>
            <a:ext cx="10464800" cy="11303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defTabSz="414781">
              <a:defRPr sz="2272"/>
            </a:lvl1pPr>
          </a:lstStyle>
          <a:p>
            <a:r>
              <a:t>give the audience an ‘added bonus’.  for example: “one last thing.  I told you about this incredible system that will transform biology. but what I didn't tell you  about using this technology to.”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et the them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set the theme</a:t>
            </a:r>
          </a:p>
        </p:txBody>
      </p:sp>
      <p:sp>
        <p:nvSpPr>
          <p:cNvPr id="123" name="make sure your theme is clear and consistent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make sure your theme is clear and consistent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ive an outlin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give an outline</a:t>
            </a:r>
          </a:p>
        </p:txBody>
      </p:sp>
      <p:sp>
        <p:nvSpPr>
          <p:cNvPr id="126" name="for example: “there are four things I’d like to share with you today”. your outline bullets will serve as guideposts throughout your talk.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2752"/>
            </a:lvl1pPr>
          </a:lstStyle>
          <a:p>
            <a:r>
              <a:t>for example: “there are four things I’d like to share with you today”. your outline bullets will serve as guideposts throughout your talk.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ive a solid background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give a solid background</a:t>
            </a:r>
          </a:p>
        </p:txBody>
      </p:sp>
      <p:sp>
        <p:nvSpPr>
          <p:cNvPr id="129" name="give a background that sets up your story.  be authoritative.  it engenders trust.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give a background that sets up your story.  be authoritative.  it engenders trust.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ransitions are key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transitions are key</a:t>
            </a:r>
          </a:p>
        </p:txBody>
      </p:sp>
      <p:sp>
        <p:nvSpPr>
          <p:cNvPr id="132" name="open and close each section with a clear transition.  for example: “so that’s CRISPR, a perfect tool for altering gene regulation.  now I’d like to show you how this can be used to uncover cancer genes”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defTabSz="414781">
              <a:defRPr sz="2272"/>
            </a:lvl1pPr>
          </a:lstStyle>
          <a:p>
            <a:r>
              <a:t>open and close each section with a clear transition.  for example: “so that’s CRISPR, a perfect tool for altering gene regulation.  now I’d like to show you how this can be used to uncover cancer genes”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emonstrate enthusiasm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demonstrate enthusiasm</a:t>
            </a:r>
          </a:p>
        </p:txBody>
      </p:sp>
      <p:sp>
        <p:nvSpPr>
          <p:cNvPr id="135" name="create a single talk that uses all of the words: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create a single talk that uses all of the words:</a:t>
            </a:r>
          </a:p>
          <a:p>
            <a:r>
              <a:t>extraordinary. amazing. cool. awesome. incredible.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use analogie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 analogies</a:t>
            </a:r>
          </a:p>
        </p:txBody>
      </p:sp>
      <p:sp>
        <p:nvSpPr>
          <p:cNvPr id="138" name="complex concepts can be felt with analogies.  for example: “there are 3.3 billion base-pairs of DNA in each cell of our body.  thats an incredible amount of DNA.  If all of the DNA in each cell of your body were stretched out end-to-end, it would be 744 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defTabSz="315468">
              <a:defRPr sz="1728"/>
            </a:lvl1pPr>
          </a:lstStyle>
          <a:p>
            <a:r>
              <a:t>complex concepts can be felt with analogies.  for example: “there are 3.3 billion base-pairs of DNA in each cell of our body.  thats an incredible amount of DNA.  If all of the DNA in each cell of your body were stretched out end-to-end, it would be 744 million miles long! This means it could go all the way to the Sun and back 4 times!”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use the 1:1:1 ru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 the 1:1:1 rule</a:t>
            </a:r>
          </a:p>
        </p:txBody>
      </p:sp>
      <p:sp>
        <p:nvSpPr>
          <p:cNvPr id="141" name="1:1:1 rule: one idea per one slide for one minut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1:1:1 rule: one idea per one slide for one minute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use humour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 humour</a:t>
            </a:r>
          </a:p>
        </p:txBody>
      </p:sp>
      <p:sp>
        <p:nvSpPr>
          <p:cNvPr id="144" name="be professional, yet make them laugh.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be professional, yet make them laugh.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Macintosh PowerPoint</Application>
  <PresentationFormat>Custom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Helvetica</vt:lpstr>
      <vt:lpstr>Helvetica Light</vt:lpstr>
      <vt:lpstr>Helvetica Neue</vt:lpstr>
      <vt:lpstr>White</vt:lpstr>
      <vt:lpstr>set a headline</vt:lpstr>
      <vt:lpstr>set the theme</vt:lpstr>
      <vt:lpstr>give an outline</vt:lpstr>
      <vt:lpstr>give a solid background</vt:lpstr>
      <vt:lpstr>transitions are key</vt:lpstr>
      <vt:lpstr>demonstrate enthusiasm</vt:lpstr>
      <vt:lpstr>use analogies</vt:lpstr>
      <vt:lpstr>use the 1:1:1 rule</vt:lpstr>
      <vt:lpstr>use humour</vt:lpstr>
      <vt:lpstr>make them marvel</vt:lpstr>
      <vt:lpstr>use visuals, not text</vt:lpstr>
      <vt:lpstr>create one memorable moment</vt:lpstr>
      <vt:lpstr>prepare</vt:lpstr>
      <vt:lpstr>conclusion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a headline</dc:title>
  <cp:lastModifiedBy>McManus, Michael</cp:lastModifiedBy>
  <cp:revision>1</cp:revision>
  <dcterms:modified xsi:type="dcterms:W3CDTF">2020-06-24T19:18:35Z</dcterms:modified>
</cp:coreProperties>
</file>