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2.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32" r:id="rId1"/>
    <p:sldMasterId id="2147483952" r:id="rId2"/>
    <p:sldMasterId id="2147483971" r:id="rId3"/>
  </p:sldMasterIdLst>
  <p:notesMasterIdLst>
    <p:notesMasterId r:id="rId33"/>
  </p:notesMasterIdLst>
  <p:handoutMasterIdLst>
    <p:handoutMasterId r:id="rId34"/>
  </p:handoutMasterIdLst>
  <p:sldIdLst>
    <p:sldId id="544" r:id="rId4"/>
    <p:sldId id="533" r:id="rId5"/>
    <p:sldId id="535" r:id="rId6"/>
    <p:sldId id="536" r:id="rId7"/>
    <p:sldId id="537" r:id="rId8"/>
    <p:sldId id="547" r:id="rId9"/>
    <p:sldId id="558" r:id="rId10"/>
    <p:sldId id="538" r:id="rId11"/>
    <p:sldId id="550" r:id="rId12"/>
    <p:sldId id="539" r:id="rId13"/>
    <p:sldId id="525" r:id="rId14"/>
    <p:sldId id="541" r:id="rId15"/>
    <p:sldId id="548" r:id="rId16"/>
    <p:sldId id="508" r:id="rId17"/>
    <p:sldId id="515" r:id="rId18"/>
    <p:sldId id="509" r:id="rId19"/>
    <p:sldId id="559" r:id="rId20"/>
    <p:sldId id="540" r:id="rId21"/>
    <p:sldId id="554" r:id="rId22"/>
    <p:sldId id="551" r:id="rId23"/>
    <p:sldId id="552" r:id="rId24"/>
    <p:sldId id="556" r:id="rId25"/>
    <p:sldId id="555" r:id="rId26"/>
    <p:sldId id="557" r:id="rId27"/>
    <p:sldId id="545" r:id="rId28"/>
    <p:sldId id="543" r:id="rId29"/>
    <p:sldId id="532" r:id="rId30"/>
    <p:sldId id="522" r:id="rId31"/>
    <p:sldId id="523" r:id="rId32"/>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52">
          <p15:clr>
            <a:srgbClr val="A4A3A4"/>
          </p15:clr>
        </p15:guide>
        <p15:guide id="2" orient="horz" pos="3477">
          <p15:clr>
            <a:srgbClr val="A4A3A4"/>
          </p15:clr>
        </p15:guide>
        <p15:guide id="3" orient="horz" pos="4032">
          <p15:clr>
            <a:srgbClr val="A4A3A4"/>
          </p15:clr>
        </p15:guide>
        <p15:guide id="4" orient="horz" pos="2183">
          <p15:clr>
            <a:srgbClr val="A4A3A4"/>
          </p15:clr>
        </p15:guide>
        <p15:guide id="5" orient="horz" pos="287">
          <p15:clr>
            <a:srgbClr val="A4A3A4"/>
          </p15:clr>
        </p15:guide>
        <p15:guide id="6" orient="horz" pos="1471">
          <p15:clr>
            <a:srgbClr val="A4A3A4"/>
          </p15:clr>
        </p15:guide>
        <p15:guide id="7" orient="horz" pos="535">
          <p15:clr>
            <a:srgbClr val="A4A3A4"/>
          </p15:clr>
        </p15:guide>
        <p15:guide id="8" orient="horz" pos="3938">
          <p15:clr>
            <a:srgbClr val="A4A3A4"/>
          </p15:clr>
        </p15:guide>
        <p15:guide id="9" orient="horz" pos="231">
          <p15:clr>
            <a:srgbClr val="A4A3A4"/>
          </p15:clr>
        </p15:guide>
        <p15:guide id="10" pos="230">
          <p15:clr>
            <a:srgbClr val="A4A3A4"/>
          </p15:clr>
        </p15:guide>
        <p15:guide id="11" pos="5530">
          <p15:clr>
            <a:srgbClr val="A4A3A4"/>
          </p15:clr>
        </p15:guide>
        <p15:guide id="12" pos="2880">
          <p15:clr>
            <a:srgbClr val="A4A3A4"/>
          </p15:clr>
        </p15:guide>
        <p15:guide id="13" pos="776">
          <p15:clr>
            <a:srgbClr val="A4A3A4"/>
          </p15:clr>
        </p15:guide>
        <p15:guide id="14" pos="1411">
          <p15:clr>
            <a:srgbClr val="A4A3A4"/>
          </p15:clr>
        </p15:guide>
        <p15:guide id="15" pos="5287">
          <p15:clr>
            <a:srgbClr val="A4A3A4"/>
          </p15:clr>
        </p15:guide>
        <p15:guide id="16" pos="474">
          <p15:clr>
            <a:srgbClr val="A4A3A4"/>
          </p15:clr>
        </p15:guide>
        <p15:guide id="17" pos="4551">
          <p15:clr>
            <a:srgbClr val="A4A3A4"/>
          </p15:clr>
        </p15:guide>
      </p15:sldGuideLst>
    </p:ext>
    <p:ext uri="{2D200454-40CA-4A62-9FC3-DE9A4176ACB9}">
      <p15:notesGuideLst xmlns:p15="http://schemas.microsoft.com/office/powerpoint/2012/main">
        <p15:guide id="1" orient="horz" pos="2592">
          <p15:clr>
            <a:srgbClr val="A4A3A4"/>
          </p15:clr>
        </p15:guide>
        <p15:guide id="2" orient="horz" pos="5542">
          <p15:clr>
            <a:srgbClr val="A4A3A4"/>
          </p15:clr>
        </p15:guide>
        <p15:guide id="3" orient="horz" pos="5777">
          <p15:clr>
            <a:srgbClr val="A4A3A4"/>
          </p15:clr>
        </p15:guide>
        <p15:guide id="4" pos="286">
          <p15:clr>
            <a:srgbClr val="A4A3A4"/>
          </p15:clr>
        </p15:guide>
        <p15:guide id="5" pos="4033">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06" autoAdjust="0"/>
    <p:restoredTop sz="78747" autoAdjust="0"/>
  </p:normalViewPr>
  <p:slideViewPr>
    <p:cSldViewPr snapToGrid="0" snapToObjects="1">
      <p:cViewPr varScale="1">
        <p:scale>
          <a:sx n="79" d="100"/>
          <a:sy n="79" d="100"/>
        </p:scale>
        <p:origin x="1613" y="72"/>
      </p:cViewPr>
      <p:guideLst>
        <p:guide orient="horz" pos="1052"/>
        <p:guide orient="horz" pos="3477"/>
        <p:guide orient="horz" pos="4032"/>
        <p:guide orient="horz" pos="2183"/>
        <p:guide orient="horz" pos="287"/>
        <p:guide orient="horz" pos="1471"/>
        <p:guide orient="horz" pos="535"/>
        <p:guide orient="horz" pos="3938"/>
        <p:guide orient="horz" pos="231"/>
        <p:guide pos="230"/>
        <p:guide pos="5530"/>
        <p:guide pos="2880"/>
        <p:guide pos="776"/>
        <p:guide pos="1411"/>
        <p:guide pos="5287"/>
        <p:guide pos="474"/>
        <p:guide pos="4551"/>
      </p:guideLst>
    </p:cSldViewPr>
  </p:slideViewPr>
  <p:notesTextViewPr>
    <p:cViewPr>
      <p:scale>
        <a:sx n="1" d="1"/>
        <a:sy n="1" d="1"/>
      </p:scale>
      <p:origin x="0" y="0"/>
    </p:cViewPr>
  </p:notesTextViewPr>
  <p:notesViewPr>
    <p:cSldViewPr snapToGrid="0" snapToObjects="1">
      <p:cViewPr varScale="1">
        <p:scale>
          <a:sx n="66" d="100"/>
          <a:sy n="66" d="100"/>
        </p:scale>
        <p:origin x="0" y="0"/>
      </p:cViewPr>
      <p:guideLst>
        <p:guide orient="horz" pos="2592"/>
        <p:guide orient="horz" pos="5542"/>
        <p:guide orient="horz" pos="5777"/>
        <p:guide pos="286"/>
        <p:guide pos="4033"/>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handoutMaster" Target="handoutMasters/handout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Header Placeholder 1"/>
          <p:cNvSpPr>
            <a:spLocks noGrp="1"/>
          </p:cNvSpPr>
          <p:nvPr>
            <p:ph type="hdr" sz="quarter"/>
          </p:nvPr>
        </p:nvSpPr>
        <p:spPr>
          <a:xfrm>
            <a:off x="2220616" y="8863084"/>
            <a:ext cx="2664646" cy="137851"/>
          </a:xfrm>
          <a:prstGeom prst="rect">
            <a:avLst/>
          </a:prstGeom>
        </p:spPr>
        <p:txBody>
          <a:bodyPr vert="horz" wrap="square" lIns="0" tIns="0" rIns="0" bIns="0" rtlCol="0" anchor="t" anchorCtr="0"/>
          <a:lstStyle>
            <a:lvl1pPr algn="l">
              <a:defRPr sz="800"/>
            </a:lvl1pPr>
          </a:lstStyle>
          <a:p>
            <a:pPr>
              <a:lnSpc>
                <a:spcPct val="95000"/>
              </a:lnSpc>
            </a:pPr>
            <a:r>
              <a:rPr lang="en-US" dirty="0">
                <a:latin typeface="Arial" pitchFamily="34" charset="0"/>
                <a:cs typeface="Arial" pitchFamily="34" charset="0"/>
              </a:rPr>
              <a:t>[ADD PRESENTATION TITLE: INSERT TAB &gt; HEADER &amp; FOOTER &gt; NOTES AND HANDOUTS]</a:t>
            </a:r>
          </a:p>
        </p:txBody>
      </p:sp>
      <p:sp>
        <p:nvSpPr>
          <p:cNvPr id="7" name="Date Placeholder 2"/>
          <p:cNvSpPr>
            <a:spLocks noGrp="1"/>
          </p:cNvSpPr>
          <p:nvPr>
            <p:ph type="dt" idx="1"/>
          </p:nvPr>
        </p:nvSpPr>
        <p:spPr>
          <a:xfrm>
            <a:off x="1199311" y="8856576"/>
            <a:ext cx="880135" cy="146304"/>
          </a:xfrm>
          <a:prstGeom prst="rect">
            <a:avLst/>
          </a:prstGeom>
        </p:spPr>
        <p:txBody>
          <a:bodyPr vert="horz" lIns="0" tIns="0" rIns="0" bIns="0" rtlCol="0"/>
          <a:lstStyle>
            <a:lvl1pPr algn="r">
              <a:defRPr sz="800"/>
            </a:lvl1pPr>
          </a:lstStyle>
          <a:p>
            <a:pPr algn="l"/>
            <a:fld id="{D7F9C07D-76AF-0E47-93FF-84F42F9C6A56}" type="datetime1">
              <a:rPr lang="en-US" smtClean="0">
                <a:latin typeface="Arial" pitchFamily="34" charset="0"/>
                <a:cs typeface="Arial" pitchFamily="34" charset="0"/>
              </a:rPr>
              <a:t>2/3/2020</a:t>
            </a:fld>
            <a:endParaRPr lang="en-US" dirty="0">
              <a:latin typeface="Arial" pitchFamily="34" charset="0"/>
              <a:cs typeface="Arial" pitchFamily="34" charset="0"/>
            </a:endParaRPr>
          </a:p>
        </p:txBody>
      </p:sp>
      <p:cxnSp>
        <p:nvCxnSpPr>
          <p:cNvPr id="44" name="Straight Connector 43"/>
          <p:cNvCxnSpPr/>
          <p:nvPr/>
        </p:nvCxnSpPr>
        <p:spPr>
          <a:xfrm>
            <a:off x="455585" y="8795705"/>
            <a:ext cx="59436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48" name="Slide Number Placeholder 6"/>
          <p:cNvSpPr>
            <a:spLocks noGrp="1"/>
          </p:cNvSpPr>
          <p:nvPr>
            <p:ph type="sldNum" sz="quarter" idx="3"/>
          </p:nvPr>
        </p:nvSpPr>
        <p:spPr>
          <a:xfrm>
            <a:off x="441507" y="8857103"/>
            <a:ext cx="554100" cy="105317"/>
          </a:xfrm>
          <a:prstGeom prst="rect">
            <a:avLst/>
          </a:prstGeom>
        </p:spPr>
        <p:txBody>
          <a:bodyPr vert="horz" wrap="square" lIns="0" tIns="0" rIns="0" bIns="0" rtlCol="0" anchor="b" anchorCtr="0"/>
          <a:lstStyle>
            <a:lvl1pPr marL="0" algn="l" defTabSz="914400" rtl="0" eaLnBrk="1" latinLnBrk="0" hangingPunct="1">
              <a:defRPr lang="en-US" sz="800" kern="1200" smtClean="0">
                <a:solidFill>
                  <a:schemeClr val="tx1"/>
                </a:solidFill>
                <a:latin typeface="+mn-lt"/>
                <a:ea typeface="+mn-ea"/>
                <a:cs typeface="+mn-cs"/>
              </a:defRPr>
            </a:lvl1pPr>
          </a:lstStyle>
          <a:p>
            <a:fld id="{111E5896-917A-4035-A860-408E1EC3CD51}" type="slidenum">
              <a:rPr lang="en-US">
                <a:latin typeface="Arial" pitchFamily="34" charset="0"/>
                <a:cs typeface="Arial" pitchFamily="34" charset="0"/>
              </a:rPr>
              <a:pPr/>
              <a:t>‹#›</a:t>
            </a:fld>
            <a:endParaRPr lang="en-US" dirty="0">
              <a:latin typeface="Arial" pitchFamily="34" charset="0"/>
              <a:cs typeface="Arial" pitchFamily="34" charset="0"/>
            </a:endParaRPr>
          </a:p>
        </p:txBody>
      </p:sp>
      <p:pic>
        <p:nvPicPr>
          <p:cNvPr id="20"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02406" y="8866372"/>
            <a:ext cx="599982" cy="29116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28329429"/>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188028" y="399934"/>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441268" y="4080297"/>
            <a:ext cx="5961120" cy="4480560"/>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1" name="Header Placeholder 1"/>
          <p:cNvSpPr>
            <a:spLocks noGrp="1"/>
          </p:cNvSpPr>
          <p:nvPr>
            <p:ph type="hdr" sz="quarter"/>
          </p:nvPr>
        </p:nvSpPr>
        <p:spPr>
          <a:xfrm>
            <a:off x="2227340" y="8863084"/>
            <a:ext cx="2664646" cy="137851"/>
          </a:xfrm>
          <a:prstGeom prst="rect">
            <a:avLst/>
          </a:prstGeom>
        </p:spPr>
        <p:txBody>
          <a:bodyPr vert="horz" wrap="square" lIns="0" tIns="0" rIns="0" bIns="0" rtlCol="0" anchor="t" anchorCtr="0"/>
          <a:lstStyle>
            <a:lvl1pPr algn="l">
              <a:defRPr sz="800" i="0"/>
            </a:lvl1pPr>
          </a:lstStyle>
          <a:p>
            <a:pPr>
              <a:lnSpc>
                <a:spcPct val="95000"/>
              </a:lnSpc>
            </a:pPr>
            <a:r>
              <a:rPr lang="en-US">
                <a:latin typeface="Arial" pitchFamily="34" charset="0"/>
                <a:cs typeface="Arial" pitchFamily="34" charset="0"/>
              </a:rPr>
              <a:t>[ADD PRESENTATION TITLE: INSERT TAB &gt; HEADER &amp; FOOTER &gt; NOTES AND HANDOUTS]</a:t>
            </a:r>
            <a:endParaRPr lang="en-US" dirty="0">
              <a:latin typeface="Arial" pitchFamily="34" charset="0"/>
              <a:cs typeface="Arial" pitchFamily="34" charset="0"/>
            </a:endParaRPr>
          </a:p>
        </p:txBody>
      </p:sp>
      <p:sp>
        <p:nvSpPr>
          <p:cNvPr id="12" name="Date Placeholder 2"/>
          <p:cNvSpPr>
            <a:spLocks noGrp="1"/>
          </p:cNvSpPr>
          <p:nvPr>
            <p:ph type="dt" idx="1"/>
          </p:nvPr>
        </p:nvSpPr>
        <p:spPr>
          <a:xfrm>
            <a:off x="1206035" y="8856576"/>
            <a:ext cx="880135" cy="146304"/>
          </a:xfrm>
          <a:prstGeom prst="rect">
            <a:avLst/>
          </a:prstGeom>
        </p:spPr>
        <p:txBody>
          <a:bodyPr vert="horz" lIns="0" tIns="0" rIns="0" bIns="0" rtlCol="0"/>
          <a:lstStyle>
            <a:lvl1pPr algn="r">
              <a:defRPr sz="800" i="0"/>
            </a:lvl1pPr>
          </a:lstStyle>
          <a:p>
            <a:pPr algn="l"/>
            <a:fld id="{3677E674-AA72-D94A-9C21-BC49CBB5CA9B}" type="datetime1">
              <a:rPr lang="en-US" smtClean="0">
                <a:latin typeface="Arial" pitchFamily="34" charset="0"/>
                <a:cs typeface="Arial" pitchFamily="34" charset="0"/>
              </a:rPr>
              <a:t>2/3/2020</a:t>
            </a:fld>
            <a:endParaRPr lang="en-US" dirty="0">
              <a:latin typeface="Arial" pitchFamily="34" charset="0"/>
              <a:cs typeface="Arial" pitchFamily="34" charset="0"/>
            </a:endParaRPr>
          </a:p>
        </p:txBody>
      </p:sp>
      <p:sp>
        <p:nvSpPr>
          <p:cNvPr id="28" name="Slide Number Placeholder 6"/>
          <p:cNvSpPr>
            <a:spLocks noGrp="1"/>
          </p:cNvSpPr>
          <p:nvPr>
            <p:ph type="sldNum" sz="quarter" idx="5"/>
          </p:nvPr>
        </p:nvSpPr>
        <p:spPr>
          <a:xfrm>
            <a:off x="448231" y="8857103"/>
            <a:ext cx="554100" cy="105317"/>
          </a:xfrm>
          <a:prstGeom prst="rect">
            <a:avLst/>
          </a:prstGeom>
        </p:spPr>
        <p:txBody>
          <a:bodyPr vert="horz" wrap="square" lIns="0" tIns="0" rIns="0" bIns="0" rtlCol="0" anchor="b" anchorCtr="0"/>
          <a:lstStyle>
            <a:lvl1pPr marL="0" algn="l" defTabSz="914400" rtl="0" eaLnBrk="1" latinLnBrk="0" hangingPunct="1">
              <a:defRPr lang="en-US" sz="800" i="0" kern="1200" smtClean="0">
                <a:solidFill>
                  <a:schemeClr val="tx1"/>
                </a:solidFill>
                <a:latin typeface="+mn-lt"/>
                <a:ea typeface="+mn-ea"/>
                <a:cs typeface="+mn-cs"/>
              </a:defRPr>
            </a:lvl1pPr>
          </a:lstStyle>
          <a:p>
            <a:fld id="{111E5896-917A-4035-A860-408E1EC3CD51}" type="slidenum">
              <a:rPr lang="en-US" smtClean="0">
                <a:latin typeface="Arial" pitchFamily="34" charset="0"/>
                <a:cs typeface="Arial" pitchFamily="34" charset="0"/>
              </a:rPr>
              <a:pPr/>
              <a:t>‹#›</a:t>
            </a:fld>
            <a:endParaRPr lang="en-US" dirty="0">
              <a:latin typeface="Arial" pitchFamily="34" charset="0"/>
              <a:cs typeface="Arial" pitchFamily="34" charset="0"/>
            </a:endParaRPr>
          </a:p>
        </p:txBody>
      </p:sp>
      <p:cxnSp>
        <p:nvCxnSpPr>
          <p:cNvPr id="29" name="Straight Connector 28"/>
          <p:cNvCxnSpPr/>
          <p:nvPr/>
        </p:nvCxnSpPr>
        <p:spPr>
          <a:xfrm>
            <a:off x="455585" y="8795705"/>
            <a:ext cx="59436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30"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02406" y="8866372"/>
            <a:ext cx="599982" cy="29116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50748310"/>
      </p:ext>
    </p:extLst>
  </p:cSld>
  <p:clrMap bg1="lt1" tx1="dk1" bg2="lt2" tx2="dk2" accent1="accent1" accent2="accent2" accent3="accent3" accent4="accent4" accent5="accent5" accent6="accent6" hlink="hlink" folHlink="folHlink"/>
  <p:hf/>
  <p:notesStyle>
    <a:lvl1pPr marL="114300" indent="-114300" algn="l" defTabSz="914400" rtl="0" eaLnBrk="1" latinLnBrk="0" hangingPunct="1">
      <a:spcBef>
        <a:spcPts val="800"/>
      </a:spcBef>
      <a:buFont typeface="Arial" pitchFamily="34" charset="0"/>
      <a:buChar char="•"/>
      <a:defRPr sz="1200" kern="1200">
        <a:solidFill>
          <a:schemeClr val="tx1"/>
        </a:solidFill>
        <a:latin typeface="Arial" pitchFamily="34" charset="0"/>
        <a:ea typeface="+mn-ea"/>
        <a:cs typeface="Arial" pitchFamily="34" charset="0"/>
      </a:defRPr>
    </a:lvl1pPr>
    <a:lvl2pPr marL="285750" indent="-112713" algn="l" defTabSz="914400" rtl="0" eaLnBrk="1" latinLnBrk="0" hangingPunct="1">
      <a:spcBef>
        <a:spcPts val="200"/>
      </a:spcBef>
      <a:buFont typeface="Arial" pitchFamily="34" charset="0"/>
      <a:buChar char="•"/>
      <a:defRPr sz="1100" kern="1200">
        <a:solidFill>
          <a:schemeClr val="tx1"/>
        </a:solidFill>
        <a:latin typeface="Arial" pitchFamily="34" charset="0"/>
        <a:ea typeface="+mn-ea"/>
        <a:cs typeface="Arial" pitchFamily="34" charset="0"/>
      </a:defRPr>
    </a:lvl2pPr>
    <a:lvl3pPr marL="403225" indent="-117475" algn="l" defTabSz="914400" rtl="0" eaLnBrk="1" latinLnBrk="0" hangingPunct="1">
      <a:spcBef>
        <a:spcPts val="200"/>
      </a:spcBef>
      <a:buFont typeface="Arial" pitchFamily="34" charset="0"/>
      <a:buChar char="•"/>
      <a:defRPr sz="1050" kern="1200">
        <a:solidFill>
          <a:schemeClr val="tx1"/>
        </a:solidFill>
        <a:latin typeface="Arial" pitchFamily="34" charset="0"/>
        <a:ea typeface="+mn-ea"/>
        <a:cs typeface="Arial" pitchFamily="34" charset="0"/>
      </a:defRPr>
    </a:lvl3pPr>
    <a:lvl4pPr marL="569913" indent="-112713" algn="l" defTabSz="914400" rtl="0" eaLnBrk="1" latinLnBrk="0" hangingPunct="1">
      <a:spcBef>
        <a:spcPts val="200"/>
      </a:spcBef>
      <a:buFont typeface="Arial" pitchFamily="34" charset="0"/>
      <a:buChar char="•"/>
      <a:defRPr sz="1050" kern="1200">
        <a:solidFill>
          <a:schemeClr val="tx1"/>
        </a:solidFill>
        <a:latin typeface="Arial" pitchFamily="34" charset="0"/>
        <a:ea typeface="+mn-ea"/>
        <a:cs typeface="Arial" pitchFamily="34" charset="0"/>
      </a:defRPr>
    </a:lvl4pPr>
    <a:lvl5pPr marL="457200" indent="114300" algn="l" defTabSz="914400" rtl="0" eaLnBrk="1" latinLnBrk="0" hangingPunct="1">
      <a:buFont typeface="Arial" pitchFamily="34" charset="0"/>
      <a:buChar char="•"/>
      <a:defRPr sz="1050" kern="1200">
        <a:solidFill>
          <a:schemeClr val="tx1"/>
        </a:solidFill>
        <a:latin typeface="+mn-lt"/>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support.orcid.org/hc/en-us/articles/360006971333-Peer-Review" TargetMode="External"/><Relationship Id="rId2" Type="http://schemas.openxmlformats.org/officeDocument/2006/relationships/slide" Target="../slides/slide22.xml"/><Relationship Id="rId1" Type="http://schemas.openxmlformats.org/officeDocument/2006/relationships/notesMaster" Target="../notesMasters/notesMaster1.xml"/><Relationship Id="rId5" Type="http://schemas.openxmlformats.org/officeDocument/2006/relationships/hyperlink" Target="https://elifesciences.org/articles/48425#bib34" TargetMode="External"/><Relationship Id="rId4" Type="http://schemas.openxmlformats.org/officeDocument/2006/relationships/hyperlink" Target="https://elifesciences.org/articles/48425/figures#supp2"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thinkchecksubmit.org/check/"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casrai.org/credit/" TargetMode="External"/><Relationship Id="rId2" Type="http://schemas.openxmlformats.org/officeDocument/2006/relationships/slide" Target="../slides/slide7.xml"/><Relationship Id="rId1" Type="http://schemas.openxmlformats.org/officeDocument/2006/relationships/notesMaster" Target="../notesMasters/notesMaster1.xml"/><Relationship Id="rId5" Type="http://schemas.openxmlformats.org/officeDocument/2006/relationships/hyperlink" Target="https://www.elsevier.com/about/press-releases/corporate/elsevier-expands-credit-approach-to-authorship#https%3A%2F%2Fwww.elsevier.com%3A443" TargetMode="External"/><Relationship Id="rId4" Type="http://schemas.openxmlformats.org/officeDocument/2006/relationships/hyperlink" Target="https://www.timeshighereducation.com/world-university-rankings/harvard-university"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www.publicationethics.org/files/u2/2003pdf12.pdf"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xfrm>
            <a:off x="1187450" y="400050"/>
            <a:ext cx="4648200" cy="3486150"/>
          </a:xfrm>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Tree>
    <p:extLst>
      <p:ext uri="{BB962C8B-B14F-4D97-AF65-F5344CB8AC3E}">
        <p14:creationId xmlns:p14="http://schemas.microsoft.com/office/powerpoint/2010/main" val="34840381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7450" y="400050"/>
            <a:ext cx="4648200" cy="348615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lnSpc>
                <a:spcPct val="95000"/>
              </a:lnSpc>
            </a:pPr>
            <a:r>
              <a:rPr lang="en-US" smtClean="0">
                <a:latin typeface="Arial" pitchFamily="34" charset="0"/>
                <a:cs typeface="Arial" pitchFamily="34" charset="0"/>
              </a:rPr>
              <a:t>[ADD PRESENTATION TITLE: INSERT TAB &gt; HEADER &amp; FOOTER &gt; NOTES AND HANDOUTS]</a:t>
            </a:r>
            <a:endParaRPr lang="en-US" dirty="0">
              <a:latin typeface="Arial" pitchFamily="34" charset="0"/>
              <a:cs typeface="Arial" pitchFamily="34" charset="0"/>
            </a:endParaRPr>
          </a:p>
        </p:txBody>
      </p:sp>
      <p:sp>
        <p:nvSpPr>
          <p:cNvPr id="5" name="Date Placeholder 4"/>
          <p:cNvSpPr>
            <a:spLocks noGrp="1"/>
          </p:cNvSpPr>
          <p:nvPr>
            <p:ph type="dt" idx="11"/>
          </p:nvPr>
        </p:nvSpPr>
        <p:spPr/>
        <p:txBody>
          <a:bodyPr/>
          <a:lstStyle/>
          <a:p>
            <a:pPr algn="l"/>
            <a:fld id="{3677E674-AA72-D94A-9C21-BC49CBB5CA9B}" type="datetime1">
              <a:rPr lang="en-US" smtClean="0">
                <a:latin typeface="Arial" pitchFamily="34" charset="0"/>
                <a:cs typeface="Arial" pitchFamily="34" charset="0"/>
              </a:rPr>
              <a:t>2/3/2020</a:t>
            </a:fld>
            <a:endParaRPr lang="en-US" dirty="0">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fld id="{111E5896-917A-4035-A860-408E1EC3CD51}" type="slidenum">
              <a:rPr lang="en-US" smtClean="0">
                <a:latin typeface="Arial" pitchFamily="34" charset="0"/>
                <a:cs typeface="Arial" pitchFamily="34" charset="0"/>
              </a:rPr>
              <a:pPr/>
              <a:t>11</a:t>
            </a:fld>
            <a:endParaRPr lang="en-US" dirty="0">
              <a:latin typeface="Arial" pitchFamily="34" charset="0"/>
              <a:cs typeface="Arial" pitchFamily="34" charset="0"/>
            </a:endParaRPr>
          </a:p>
        </p:txBody>
      </p:sp>
    </p:spTree>
    <p:extLst>
      <p:ext uri="{BB962C8B-B14F-4D97-AF65-F5344CB8AC3E}">
        <p14:creationId xmlns:p14="http://schemas.microsoft.com/office/powerpoint/2010/main" val="14943137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7450" y="400050"/>
            <a:ext cx="4648200" cy="3486150"/>
          </a:xfrm>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Arial" pitchFamily="34" charset="0"/>
                <a:ea typeface="+mn-ea"/>
                <a:cs typeface="Arial" pitchFamily="34" charset="0"/>
              </a:rPr>
              <a:t>Many authorship difficulties arise because of misplaced expectations and poor communication. So it is important that, before you start to write up your project, you confirm in writing who will be doing what—and by when. Ideally you should do this face to face, though this may not always be possible. Keep everyone informed of any changes with a written note.</a:t>
            </a:r>
          </a:p>
          <a:p>
            <a:r>
              <a:rPr lang="en-US" sz="1200" kern="1200" dirty="0" smtClean="0">
                <a:solidFill>
                  <a:schemeClr val="tx1"/>
                </a:solidFill>
                <a:effectLst/>
                <a:latin typeface="Arial" pitchFamily="34" charset="0"/>
                <a:ea typeface="+mn-ea"/>
                <a:cs typeface="Arial" pitchFamily="34" charset="0"/>
              </a:rPr>
              <a:t>From How to handle authorship disputes: a guide for new researchers,</a:t>
            </a:r>
            <a:r>
              <a:rPr lang="en-US" sz="1200" kern="1200" baseline="0" dirty="0" smtClean="0">
                <a:solidFill>
                  <a:schemeClr val="tx1"/>
                </a:solidFill>
                <a:effectLst/>
                <a:latin typeface="Arial" pitchFamily="34" charset="0"/>
                <a:ea typeface="+mn-ea"/>
                <a:cs typeface="Arial" pitchFamily="34" charset="0"/>
              </a:rPr>
              <a:t> </a:t>
            </a:r>
            <a:r>
              <a:rPr lang="en-US" sz="1200" b="0" i="0" kern="1200" dirty="0" smtClean="0">
                <a:solidFill>
                  <a:schemeClr val="tx1"/>
                </a:solidFill>
                <a:effectLst/>
                <a:latin typeface="Arial" pitchFamily="34" charset="0"/>
                <a:ea typeface="+mn-ea"/>
                <a:cs typeface="Arial" pitchFamily="34" charset="0"/>
              </a:rPr>
              <a:t>Authors:</a:t>
            </a:r>
            <a:r>
              <a:rPr lang="en-US" sz="1200" b="1" i="0" kern="1200" dirty="0" smtClean="0">
                <a:solidFill>
                  <a:schemeClr val="tx1"/>
                </a:solidFill>
                <a:effectLst/>
                <a:latin typeface="Arial" pitchFamily="34" charset="0"/>
                <a:ea typeface="+mn-ea"/>
                <a:cs typeface="Arial" pitchFamily="34" charset="0"/>
              </a:rPr>
              <a:t> </a:t>
            </a:r>
            <a:r>
              <a:rPr lang="en-US" sz="1200" b="0" i="0" kern="1200" dirty="0" smtClean="0">
                <a:solidFill>
                  <a:schemeClr val="tx1"/>
                </a:solidFill>
                <a:effectLst/>
                <a:latin typeface="Arial" pitchFamily="34" charset="0"/>
                <a:ea typeface="+mn-ea"/>
                <a:cs typeface="Arial" pitchFamily="34" charset="0"/>
              </a:rPr>
              <a:t>Tim Albert, trainer in medical writing, Elizabeth Wager, freelance writer and trainer, on behalf of COPE Council, Version 1 2003</a:t>
            </a:r>
            <a:endParaRPr lang="en-US" dirty="0"/>
          </a:p>
        </p:txBody>
      </p:sp>
    </p:spTree>
    <p:extLst>
      <p:ext uri="{BB962C8B-B14F-4D97-AF65-F5344CB8AC3E}">
        <p14:creationId xmlns:p14="http://schemas.microsoft.com/office/powerpoint/2010/main" val="36298041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7450" y="400050"/>
            <a:ext cx="4648200" cy="3486150"/>
          </a:xfr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Arial" pitchFamily="34" charset="0"/>
                <a:ea typeface="+mn-ea"/>
                <a:cs typeface="Arial" pitchFamily="34" charset="0"/>
              </a:rPr>
              <a:t>While there is a great deal of agreement among journal editors on authorship matters, there are also some differences in detailed requirements and the ways in which by-lines are presented. You should carefully read the Instructions to Authors for your target journal.</a:t>
            </a:r>
            <a:endParaRPr lang="en-US" dirty="0"/>
          </a:p>
        </p:txBody>
      </p:sp>
      <p:sp>
        <p:nvSpPr>
          <p:cNvPr id="4" name="Header Placeholder 3"/>
          <p:cNvSpPr>
            <a:spLocks noGrp="1"/>
          </p:cNvSpPr>
          <p:nvPr>
            <p:ph type="hdr" sz="quarter" idx="10"/>
          </p:nvPr>
        </p:nvSpPr>
        <p:spPr/>
        <p:txBody>
          <a:bodyPr/>
          <a:lstStyle/>
          <a:p>
            <a:pPr>
              <a:lnSpc>
                <a:spcPct val="95000"/>
              </a:lnSpc>
            </a:pPr>
            <a:r>
              <a:rPr lang="en-US" smtClean="0">
                <a:latin typeface="Arial" pitchFamily="34" charset="0"/>
                <a:cs typeface="Arial" pitchFamily="34" charset="0"/>
              </a:rPr>
              <a:t>[ADD PRESENTATION TITLE: INSERT TAB &gt; HEADER &amp; FOOTER &gt; NOTES AND HANDOUTS]</a:t>
            </a:r>
            <a:endParaRPr lang="en-US" dirty="0">
              <a:latin typeface="Arial" pitchFamily="34" charset="0"/>
              <a:cs typeface="Arial" pitchFamily="34" charset="0"/>
            </a:endParaRPr>
          </a:p>
        </p:txBody>
      </p:sp>
      <p:sp>
        <p:nvSpPr>
          <p:cNvPr id="5" name="Date Placeholder 4"/>
          <p:cNvSpPr>
            <a:spLocks noGrp="1"/>
          </p:cNvSpPr>
          <p:nvPr>
            <p:ph type="dt" idx="11"/>
          </p:nvPr>
        </p:nvSpPr>
        <p:spPr/>
        <p:txBody>
          <a:bodyPr/>
          <a:lstStyle/>
          <a:p>
            <a:pPr algn="l"/>
            <a:fld id="{3677E674-AA72-D94A-9C21-BC49CBB5CA9B}" type="datetime1">
              <a:rPr lang="en-US" smtClean="0">
                <a:latin typeface="Arial" pitchFamily="34" charset="0"/>
                <a:cs typeface="Arial" pitchFamily="34" charset="0"/>
              </a:rPr>
              <a:t>2/3/2020</a:t>
            </a:fld>
            <a:endParaRPr lang="en-US" dirty="0">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fld id="{111E5896-917A-4035-A860-408E1EC3CD51}" type="slidenum">
              <a:rPr lang="en-US" smtClean="0">
                <a:latin typeface="Arial" pitchFamily="34" charset="0"/>
                <a:cs typeface="Arial" pitchFamily="34" charset="0"/>
              </a:rPr>
              <a:pPr/>
              <a:t>13</a:t>
            </a:fld>
            <a:endParaRPr lang="en-US" dirty="0">
              <a:latin typeface="Arial" pitchFamily="34" charset="0"/>
              <a:cs typeface="Arial" pitchFamily="34" charset="0"/>
            </a:endParaRPr>
          </a:p>
        </p:txBody>
      </p:sp>
    </p:spTree>
    <p:extLst>
      <p:ext uri="{BB962C8B-B14F-4D97-AF65-F5344CB8AC3E}">
        <p14:creationId xmlns:p14="http://schemas.microsoft.com/office/powerpoint/2010/main" val="9158011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7450" y="400050"/>
            <a:ext cx="4648200" cy="348615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lnSpc>
                <a:spcPct val="95000"/>
              </a:lnSpc>
            </a:pPr>
            <a:r>
              <a:rPr lang="en-US" smtClean="0">
                <a:latin typeface="Arial" pitchFamily="34" charset="0"/>
                <a:cs typeface="Arial" pitchFamily="34" charset="0"/>
              </a:rPr>
              <a:t>[ADD PRESENTATION TITLE: INSERT TAB &gt; HEADER &amp; FOOTER &gt; NOTES AND HANDOUTS]</a:t>
            </a:r>
            <a:endParaRPr lang="en-US" dirty="0">
              <a:latin typeface="Arial" pitchFamily="34" charset="0"/>
              <a:cs typeface="Arial" pitchFamily="34" charset="0"/>
            </a:endParaRPr>
          </a:p>
        </p:txBody>
      </p:sp>
      <p:sp>
        <p:nvSpPr>
          <p:cNvPr id="5" name="Date Placeholder 4"/>
          <p:cNvSpPr>
            <a:spLocks noGrp="1"/>
          </p:cNvSpPr>
          <p:nvPr>
            <p:ph type="dt" idx="11"/>
          </p:nvPr>
        </p:nvSpPr>
        <p:spPr/>
        <p:txBody>
          <a:bodyPr/>
          <a:lstStyle/>
          <a:p>
            <a:pPr algn="l"/>
            <a:fld id="{3677E674-AA72-D94A-9C21-BC49CBB5CA9B}" type="datetime1">
              <a:rPr lang="en-US" smtClean="0">
                <a:latin typeface="Arial" pitchFamily="34" charset="0"/>
                <a:cs typeface="Arial" pitchFamily="34" charset="0"/>
              </a:rPr>
              <a:t>2/3/2020</a:t>
            </a:fld>
            <a:endParaRPr lang="en-US" dirty="0">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fld id="{111E5896-917A-4035-A860-408E1EC3CD51}" type="slidenum">
              <a:rPr lang="en-US" smtClean="0">
                <a:latin typeface="Arial" pitchFamily="34" charset="0"/>
                <a:cs typeface="Arial" pitchFamily="34" charset="0"/>
              </a:rPr>
              <a:pPr/>
              <a:t>14</a:t>
            </a:fld>
            <a:endParaRPr lang="en-US" dirty="0">
              <a:latin typeface="Arial" pitchFamily="34" charset="0"/>
              <a:cs typeface="Arial" pitchFamily="34" charset="0"/>
            </a:endParaRPr>
          </a:p>
        </p:txBody>
      </p:sp>
    </p:spTree>
    <p:extLst>
      <p:ext uri="{BB962C8B-B14F-4D97-AF65-F5344CB8AC3E}">
        <p14:creationId xmlns:p14="http://schemas.microsoft.com/office/powerpoint/2010/main" val="11849454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7450" y="400050"/>
            <a:ext cx="4648200" cy="3486150"/>
          </a:xfrm>
        </p:spPr>
      </p:sp>
      <p:sp>
        <p:nvSpPr>
          <p:cNvPr id="3" name="Notes Placeholder 2"/>
          <p:cNvSpPr>
            <a:spLocks noGrp="1"/>
          </p:cNvSpPr>
          <p:nvPr>
            <p:ph type="body" idx="1"/>
          </p:nvPr>
        </p:nvSpPr>
        <p:spPr/>
        <p:txBody>
          <a:bodyPr/>
          <a:lstStyle/>
          <a:p>
            <a:endParaRPr lang="en-US" i="1" dirty="0"/>
          </a:p>
        </p:txBody>
      </p:sp>
      <p:sp>
        <p:nvSpPr>
          <p:cNvPr id="4" name="Header Placeholder 3"/>
          <p:cNvSpPr>
            <a:spLocks noGrp="1"/>
          </p:cNvSpPr>
          <p:nvPr>
            <p:ph type="hdr" sz="quarter" idx="10"/>
          </p:nvPr>
        </p:nvSpPr>
        <p:spPr/>
        <p:txBody>
          <a:bodyPr/>
          <a:lstStyle/>
          <a:p>
            <a:pPr>
              <a:lnSpc>
                <a:spcPct val="95000"/>
              </a:lnSpc>
            </a:pPr>
            <a:r>
              <a:rPr lang="en-US">
                <a:latin typeface="Arial" pitchFamily="34" charset="0"/>
                <a:cs typeface="Arial" pitchFamily="34" charset="0"/>
              </a:rPr>
              <a:t>[ADD PRESENTATION TITLE: INSERT TAB &gt; HEADER &amp; FOOTER &gt; NOTES AND HANDOUTS]</a:t>
            </a:r>
            <a:endParaRPr lang="en-US" dirty="0">
              <a:latin typeface="Arial" pitchFamily="34" charset="0"/>
              <a:cs typeface="Arial" pitchFamily="34" charset="0"/>
            </a:endParaRPr>
          </a:p>
        </p:txBody>
      </p:sp>
      <p:sp>
        <p:nvSpPr>
          <p:cNvPr id="5" name="Date Placeholder 4"/>
          <p:cNvSpPr>
            <a:spLocks noGrp="1"/>
          </p:cNvSpPr>
          <p:nvPr>
            <p:ph type="dt" idx="11"/>
          </p:nvPr>
        </p:nvSpPr>
        <p:spPr/>
        <p:txBody>
          <a:bodyPr/>
          <a:lstStyle/>
          <a:p>
            <a:pPr algn="l"/>
            <a:fld id="{3677E674-AA72-D94A-9C21-BC49CBB5CA9B}" type="datetime1">
              <a:rPr lang="en-US" smtClean="0">
                <a:latin typeface="Arial" pitchFamily="34" charset="0"/>
                <a:cs typeface="Arial" pitchFamily="34" charset="0"/>
              </a:rPr>
              <a:t>2/3/2020</a:t>
            </a:fld>
            <a:endParaRPr lang="en-US" dirty="0">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fld id="{111E5896-917A-4035-A860-408E1EC3CD51}" type="slidenum">
              <a:rPr lang="en-US" smtClean="0">
                <a:latin typeface="Arial" pitchFamily="34" charset="0"/>
                <a:cs typeface="Arial" pitchFamily="34" charset="0"/>
              </a:rPr>
              <a:pPr/>
              <a:t>16</a:t>
            </a:fld>
            <a:endParaRPr lang="en-US" dirty="0">
              <a:latin typeface="Arial" pitchFamily="34" charset="0"/>
              <a:cs typeface="Arial" pitchFamily="34" charset="0"/>
            </a:endParaRPr>
          </a:p>
        </p:txBody>
      </p:sp>
    </p:spTree>
    <p:extLst>
      <p:ext uri="{BB962C8B-B14F-4D97-AF65-F5344CB8AC3E}">
        <p14:creationId xmlns:p14="http://schemas.microsoft.com/office/powerpoint/2010/main" val="9367471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lnSpc>
                <a:spcPct val="95000"/>
              </a:lnSpc>
            </a:pPr>
            <a:r>
              <a:rPr lang="en-US" smtClean="0">
                <a:latin typeface="Arial" pitchFamily="34" charset="0"/>
                <a:cs typeface="Arial" pitchFamily="34" charset="0"/>
              </a:rPr>
              <a:t>[ADD PRESENTATION TITLE: INSERT TAB &gt; HEADER &amp; FOOTER &gt; NOTES AND HANDOUTS]</a:t>
            </a:r>
            <a:endParaRPr lang="en-US" dirty="0">
              <a:latin typeface="Arial" pitchFamily="34" charset="0"/>
              <a:cs typeface="Arial" pitchFamily="34" charset="0"/>
            </a:endParaRPr>
          </a:p>
        </p:txBody>
      </p:sp>
      <p:sp>
        <p:nvSpPr>
          <p:cNvPr id="5" name="Date Placeholder 4"/>
          <p:cNvSpPr>
            <a:spLocks noGrp="1"/>
          </p:cNvSpPr>
          <p:nvPr>
            <p:ph type="dt" idx="11"/>
          </p:nvPr>
        </p:nvSpPr>
        <p:spPr/>
        <p:txBody>
          <a:bodyPr/>
          <a:lstStyle/>
          <a:p>
            <a:pPr algn="l"/>
            <a:fld id="{3677E674-AA72-D94A-9C21-BC49CBB5CA9B}" type="datetime1">
              <a:rPr lang="en-US" smtClean="0">
                <a:latin typeface="Arial" pitchFamily="34" charset="0"/>
                <a:cs typeface="Arial" pitchFamily="34" charset="0"/>
              </a:rPr>
              <a:t>2/3/2020</a:t>
            </a:fld>
            <a:endParaRPr lang="en-US" dirty="0">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fld id="{111E5896-917A-4035-A860-408E1EC3CD51}" type="slidenum">
              <a:rPr lang="en-US" smtClean="0">
                <a:latin typeface="Arial" pitchFamily="34" charset="0"/>
                <a:cs typeface="Arial" pitchFamily="34" charset="0"/>
              </a:rPr>
              <a:pPr/>
              <a:t>18</a:t>
            </a:fld>
            <a:endParaRPr lang="en-US" dirty="0">
              <a:latin typeface="Arial" pitchFamily="34" charset="0"/>
              <a:cs typeface="Arial" pitchFamily="34" charset="0"/>
            </a:endParaRPr>
          </a:p>
        </p:txBody>
      </p:sp>
    </p:spTree>
    <p:extLst>
      <p:ext uri="{BB962C8B-B14F-4D97-AF65-F5344CB8AC3E}">
        <p14:creationId xmlns:p14="http://schemas.microsoft.com/office/powerpoint/2010/main" val="9472242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7450" y="400050"/>
            <a:ext cx="4648200" cy="3486150"/>
          </a:xfrm>
        </p:spPr>
      </p:sp>
      <p:sp>
        <p:nvSpPr>
          <p:cNvPr id="3" name="Notes Placeholder 2"/>
          <p:cNvSpPr>
            <a:spLocks noGrp="1"/>
          </p:cNvSpPr>
          <p:nvPr>
            <p:ph type="body" idx="1"/>
          </p:nvPr>
        </p:nvSpPr>
        <p:spPr/>
        <p:txBody>
          <a:bodyPr/>
          <a:lstStyle/>
          <a:p>
            <a:pPr marL="114300" marR="0" lvl="0" indent="-114300" algn="l" defTabSz="914400" rtl="0" eaLnBrk="1" fontAlgn="auto" latinLnBrk="0" hangingPunct="1">
              <a:lnSpc>
                <a:spcPct val="100000"/>
              </a:lnSpc>
              <a:spcBef>
                <a:spcPts val="800"/>
              </a:spcBef>
              <a:spcAft>
                <a:spcPts val="0"/>
              </a:spcAft>
              <a:buClrTx/>
              <a:buSzTx/>
              <a:buFont typeface="Arial" pitchFamily="34" charset="0"/>
              <a:buChar char="•"/>
              <a:tabLst/>
              <a:defRPr/>
            </a:pPr>
            <a:r>
              <a:rPr lang="en-US" i="1" dirty="0" smtClean="0"/>
              <a:t>Anneliese is checking permission with Digital</a:t>
            </a:r>
            <a:r>
              <a:rPr lang="en-US" i="1" baseline="0" dirty="0" smtClean="0"/>
              <a:t> Science </a:t>
            </a:r>
            <a:r>
              <a:rPr lang="en-US" i="1" dirty="0" smtClean="0"/>
              <a:t>to use this image</a:t>
            </a:r>
          </a:p>
          <a:p>
            <a:endParaRPr lang="en-US" dirty="0"/>
          </a:p>
        </p:txBody>
      </p:sp>
      <p:sp>
        <p:nvSpPr>
          <p:cNvPr id="4" name="Header Placeholder 3"/>
          <p:cNvSpPr>
            <a:spLocks noGrp="1"/>
          </p:cNvSpPr>
          <p:nvPr>
            <p:ph type="hdr" sz="quarter" idx="10"/>
          </p:nvPr>
        </p:nvSpPr>
        <p:spPr/>
        <p:txBody>
          <a:bodyPr/>
          <a:lstStyle/>
          <a:p>
            <a:pPr>
              <a:lnSpc>
                <a:spcPct val="95000"/>
              </a:lnSpc>
            </a:pPr>
            <a:r>
              <a:rPr lang="en-US" smtClean="0">
                <a:latin typeface="Arial" pitchFamily="34" charset="0"/>
                <a:cs typeface="Arial" pitchFamily="34" charset="0"/>
              </a:rPr>
              <a:t>[ADD PRESENTATION TITLE: INSERT TAB &gt; HEADER &amp; FOOTER &gt; NOTES AND HANDOUTS]</a:t>
            </a:r>
            <a:endParaRPr lang="en-US" dirty="0">
              <a:latin typeface="Arial" pitchFamily="34" charset="0"/>
              <a:cs typeface="Arial" pitchFamily="34" charset="0"/>
            </a:endParaRPr>
          </a:p>
        </p:txBody>
      </p:sp>
      <p:sp>
        <p:nvSpPr>
          <p:cNvPr id="5" name="Date Placeholder 4"/>
          <p:cNvSpPr>
            <a:spLocks noGrp="1"/>
          </p:cNvSpPr>
          <p:nvPr>
            <p:ph type="dt" idx="11"/>
          </p:nvPr>
        </p:nvSpPr>
        <p:spPr/>
        <p:txBody>
          <a:bodyPr/>
          <a:lstStyle/>
          <a:p>
            <a:pPr algn="l"/>
            <a:fld id="{3677E674-AA72-D94A-9C21-BC49CBB5CA9B}" type="datetime1">
              <a:rPr lang="en-US" smtClean="0">
                <a:latin typeface="Arial" pitchFamily="34" charset="0"/>
                <a:cs typeface="Arial" pitchFamily="34" charset="0"/>
              </a:rPr>
              <a:t>2/3/2020</a:t>
            </a:fld>
            <a:endParaRPr lang="en-US" dirty="0">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fld id="{111E5896-917A-4035-A860-408E1EC3CD51}" type="slidenum">
              <a:rPr lang="en-US" smtClean="0">
                <a:latin typeface="Arial" pitchFamily="34" charset="0"/>
                <a:cs typeface="Arial" pitchFamily="34" charset="0"/>
              </a:rPr>
              <a:pPr/>
              <a:t>19</a:t>
            </a:fld>
            <a:endParaRPr lang="en-US" dirty="0">
              <a:latin typeface="Arial" pitchFamily="34" charset="0"/>
              <a:cs typeface="Arial" pitchFamily="34" charset="0"/>
            </a:endParaRPr>
          </a:p>
        </p:txBody>
      </p:sp>
    </p:spTree>
    <p:extLst>
      <p:ext uri="{BB962C8B-B14F-4D97-AF65-F5344CB8AC3E}">
        <p14:creationId xmlns:p14="http://schemas.microsoft.com/office/powerpoint/2010/main" val="28615148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7450" y="400050"/>
            <a:ext cx="4648200" cy="3486150"/>
          </a:xfrm>
        </p:spPr>
      </p:sp>
      <p:sp>
        <p:nvSpPr>
          <p:cNvPr id="3" name="Notes Placeholder 2"/>
          <p:cNvSpPr>
            <a:spLocks noGrp="1"/>
          </p:cNvSpPr>
          <p:nvPr>
            <p:ph type="body" idx="1"/>
          </p:nvPr>
        </p:nvSpPr>
        <p:spPr/>
        <p:txBody>
          <a:bodyPr/>
          <a:lstStyle/>
          <a:p>
            <a:endParaRPr lang="en-US" dirty="0" smtClean="0"/>
          </a:p>
          <a:p>
            <a:r>
              <a:rPr lang="en-US" sz="1200" b="1" i="0" kern="1200" dirty="0" smtClean="0">
                <a:solidFill>
                  <a:schemeClr val="tx1"/>
                </a:solidFill>
                <a:effectLst/>
                <a:latin typeface="Arial" pitchFamily="34" charset="0"/>
                <a:ea typeface="+mn-ea"/>
                <a:cs typeface="Arial" pitchFamily="34" charset="0"/>
              </a:rPr>
              <a:t>Peer review in all its forms plays an important role in ensuring the integrity of the scholarly record. The process depends to a large extent on trust, and requires that everyone involved behaves responsibly and ethically. Peer reviewers play a central and critical part in the peer-review process, </a:t>
            </a:r>
          </a:p>
          <a:p>
            <a:r>
              <a:rPr lang="en-US" sz="1200" b="0" i="0" kern="1200" dirty="0" smtClean="0">
                <a:solidFill>
                  <a:schemeClr val="tx1"/>
                </a:solidFill>
                <a:effectLst/>
                <a:latin typeface="Arial" pitchFamily="34" charset="0"/>
                <a:ea typeface="+mn-ea"/>
                <a:cs typeface="Arial" pitchFamily="34" charset="0"/>
              </a:rPr>
              <a:t>but too often come to the role without any guidance and unaware of their ethical obligations. COPE has produced some guidelines which set out the basic principles and standards to which all peer reviewers should adhere during the peer-review process in research publication. The aim has been to make them generic so that they can be applied across disciplines.</a:t>
            </a:r>
            <a:endParaRPr lang="en-US" dirty="0"/>
          </a:p>
        </p:txBody>
      </p:sp>
      <p:sp>
        <p:nvSpPr>
          <p:cNvPr id="4" name="Header Placeholder 3"/>
          <p:cNvSpPr>
            <a:spLocks noGrp="1"/>
          </p:cNvSpPr>
          <p:nvPr>
            <p:ph type="hdr" sz="quarter" idx="10"/>
          </p:nvPr>
        </p:nvSpPr>
        <p:spPr/>
        <p:txBody>
          <a:bodyPr/>
          <a:lstStyle/>
          <a:p>
            <a:pPr>
              <a:lnSpc>
                <a:spcPct val="95000"/>
              </a:lnSpc>
            </a:pPr>
            <a:r>
              <a:rPr lang="en-US" smtClean="0">
                <a:latin typeface="Arial" pitchFamily="34" charset="0"/>
                <a:cs typeface="Arial" pitchFamily="34" charset="0"/>
              </a:rPr>
              <a:t>[ADD PRESENTATION TITLE: INSERT TAB &gt; HEADER &amp; FOOTER &gt; NOTES AND HANDOUTS]</a:t>
            </a:r>
            <a:endParaRPr lang="en-US" dirty="0">
              <a:latin typeface="Arial" pitchFamily="34" charset="0"/>
              <a:cs typeface="Arial" pitchFamily="34" charset="0"/>
            </a:endParaRPr>
          </a:p>
        </p:txBody>
      </p:sp>
      <p:sp>
        <p:nvSpPr>
          <p:cNvPr id="5" name="Date Placeholder 4"/>
          <p:cNvSpPr>
            <a:spLocks noGrp="1"/>
          </p:cNvSpPr>
          <p:nvPr>
            <p:ph type="dt" idx="11"/>
          </p:nvPr>
        </p:nvSpPr>
        <p:spPr/>
        <p:txBody>
          <a:bodyPr/>
          <a:lstStyle/>
          <a:p>
            <a:pPr algn="l"/>
            <a:fld id="{3677E674-AA72-D94A-9C21-BC49CBB5CA9B}" type="datetime1">
              <a:rPr lang="en-US" smtClean="0">
                <a:latin typeface="Arial" pitchFamily="34" charset="0"/>
                <a:cs typeface="Arial" pitchFamily="34" charset="0"/>
              </a:rPr>
              <a:t>2/3/2020</a:t>
            </a:fld>
            <a:endParaRPr lang="en-US" dirty="0">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fld id="{111E5896-917A-4035-A860-408E1EC3CD51}" type="slidenum">
              <a:rPr lang="en-US" smtClean="0">
                <a:latin typeface="Arial" pitchFamily="34" charset="0"/>
                <a:cs typeface="Arial" pitchFamily="34" charset="0"/>
              </a:rPr>
              <a:pPr/>
              <a:t>20</a:t>
            </a:fld>
            <a:endParaRPr lang="en-US" dirty="0">
              <a:latin typeface="Arial" pitchFamily="34" charset="0"/>
              <a:cs typeface="Arial" pitchFamily="34" charset="0"/>
            </a:endParaRPr>
          </a:p>
        </p:txBody>
      </p:sp>
    </p:spTree>
    <p:extLst>
      <p:ext uri="{BB962C8B-B14F-4D97-AF65-F5344CB8AC3E}">
        <p14:creationId xmlns:p14="http://schemas.microsoft.com/office/powerpoint/2010/main" val="36427319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7450" y="400050"/>
            <a:ext cx="4648200" cy="3486150"/>
          </a:xfrm>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Arial" pitchFamily="34" charset="0"/>
                <a:ea typeface="+mn-ea"/>
                <a:cs typeface="Arial" pitchFamily="34" charset="0"/>
              </a:rPr>
              <a:t>Peer review in all its forms plays an important role in ensuring the integrity of the scholarly record. The process depends to a large extent on trust, and requires that everyone involved behaves responsibly and ethically. Peer reviewers play a central and critical part in the peer-review process, </a:t>
            </a:r>
          </a:p>
          <a:p>
            <a:r>
              <a:rPr lang="en-US" sz="1200" b="1" i="0" kern="1200" dirty="0" smtClean="0">
                <a:solidFill>
                  <a:schemeClr val="tx1"/>
                </a:solidFill>
                <a:effectLst/>
                <a:latin typeface="Arial" pitchFamily="34" charset="0"/>
                <a:ea typeface="+mn-ea"/>
                <a:cs typeface="Arial" pitchFamily="34" charset="0"/>
              </a:rPr>
              <a:t>but too often come to the role without any guidance and unaware of their ethical obligations. COPE has produced some guidelines which set out the basic principles and standards to which all peer reviewers should adhere during the peer-review process in research publication. The aim has been to make them generic so that they can be applied across disciplines.</a:t>
            </a:r>
            <a:endParaRPr lang="en-US" b="1" dirty="0" smtClean="0"/>
          </a:p>
          <a:p>
            <a:r>
              <a:rPr lang="en-US" dirty="0" smtClean="0"/>
              <a:t>PLOS</a:t>
            </a:r>
            <a:r>
              <a:rPr lang="en-US" dirty="0" smtClean="0"/>
              <a:t>’</a:t>
            </a:r>
            <a:r>
              <a:rPr lang="en-US" baseline="0" dirty="0" smtClean="0"/>
              <a:t> tips are not specific to their journals</a:t>
            </a:r>
            <a:endParaRPr lang="en-US" dirty="0"/>
          </a:p>
        </p:txBody>
      </p:sp>
      <p:sp>
        <p:nvSpPr>
          <p:cNvPr id="4" name="Header Placeholder 3"/>
          <p:cNvSpPr>
            <a:spLocks noGrp="1"/>
          </p:cNvSpPr>
          <p:nvPr>
            <p:ph type="hdr" sz="quarter" idx="10"/>
          </p:nvPr>
        </p:nvSpPr>
        <p:spPr/>
        <p:txBody>
          <a:bodyPr/>
          <a:lstStyle/>
          <a:p>
            <a:pPr>
              <a:lnSpc>
                <a:spcPct val="95000"/>
              </a:lnSpc>
            </a:pPr>
            <a:r>
              <a:rPr lang="en-US" smtClean="0">
                <a:latin typeface="Arial" pitchFamily="34" charset="0"/>
                <a:cs typeface="Arial" pitchFamily="34" charset="0"/>
              </a:rPr>
              <a:t>[ADD PRESENTATION TITLE: INSERT TAB &gt; HEADER &amp; FOOTER &gt; NOTES AND HANDOUTS]</a:t>
            </a:r>
            <a:endParaRPr lang="en-US" dirty="0">
              <a:latin typeface="Arial" pitchFamily="34" charset="0"/>
              <a:cs typeface="Arial" pitchFamily="34" charset="0"/>
            </a:endParaRPr>
          </a:p>
        </p:txBody>
      </p:sp>
      <p:sp>
        <p:nvSpPr>
          <p:cNvPr id="5" name="Date Placeholder 4"/>
          <p:cNvSpPr>
            <a:spLocks noGrp="1"/>
          </p:cNvSpPr>
          <p:nvPr>
            <p:ph type="dt" idx="11"/>
          </p:nvPr>
        </p:nvSpPr>
        <p:spPr/>
        <p:txBody>
          <a:bodyPr/>
          <a:lstStyle/>
          <a:p>
            <a:pPr algn="l"/>
            <a:fld id="{3677E674-AA72-D94A-9C21-BC49CBB5CA9B}" type="datetime1">
              <a:rPr lang="en-US" smtClean="0">
                <a:latin typeface="Arial" pitchFamily="34" charset="0"/>
                <a:cs typeface="Arial" pitchFamily="34" charset="0"/>
              </a:rPr>
              <a:t>2/3/2020</a:t>
            </a:fld>
            <a:endParaRPr lang="en-US" dirty="0">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fld id="{111E5896-917A-4035-A860-408E1EC3CD51}" type="slidenum">
              <a:rPr lang="en-US" smtClean="0">
                <a:latin typeface="Arial" pitchFamily="34" charset="0"/>
                <a:cs typeface="Arial" pitchFamily="34" charset="0"/>
              </a:rPr>
              <a:pPr/>
              <a:t>21</a:t>
            </a:fld>
            <a:endParaRPr lang="en-US" dirty="0">
              <a:latin typeface="Arial" pitchFamily="34" charset="0"/>
              <a:cs typeface="Arial" pitchFamily="34" charset="0"/>
            </a:endParaRPr>
          </a:p>
        </p:txBody>
      </p:sp>
    </p:spTree>
    <p:extLst>
      <p:ext uri="{BB962C8B-B14F-4D97-AF65-F5344CB8AC3E}">
        <p14:creationId xmlns:p14="http://schemas.microsoft.com/office/powerpoint/2010/main" val="18977148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7450" y="400050"/>
            <a:ext cx="4648200" cy="3486150"/>
          </a:xfrm>
        </p:spPr>
      </p:sp>
      <p:sp>
        <p:nvSpPr>
          <p:cNvPr id="3" name="Notes Placeholder 2"/>
          <p:cNvSpPr>
            <a:spLocks noGrp="1"/>
          </p:cNvSpPr>
          <p:nvPr>
            <p:ph type="body" idx="1"/>
          </p:nvPr>
        </p:nvSpPr>
        <p:spPr/>
        <p:txBody>
          <a:bodyPr>
            <a:normAutofit fontScale="92500"/>
          </a:bodyPr>
          <a:lstStyle/>
          <a:p>
            <a:r>
              <a:rPr lang="en-US" sz="1200" b="0" i="0" u="none" strike="noStrike" kern="1200" dirty="0" smtClean="0">
                <a:solidFill>
                  <a:schemeClr val="tx1"/>
                </a:solidFill>
                <a:effectLst/>
                <a:latin typeface="Arial" pitchFamily="34" charset="0"/>
                <a:ea typeface="+mn-ea"/>
                <a:cs typeface="Arial" pitchFamily="34" charset="0"/>
              </a:rPr>
              <a:t>Through both Publons and ORCID,</a:t>
            </a:r>
            <a:r>
              <a:rPr lang="en-US" sz="1200" b="0" i="0" u="none" strike="noStrike" kern="1200" baseline="0" dirty="0" smtClean="0">
                <a:solidFill>
                  <a:schemeClr val="tx1"/>
                </a:solidFill>
                <a:effectLst/>
                <a:latin typeface="Arial" pitchFamily="34" charset="0"/>
                <a:ea typeface="+mn-ea"/>
                <a:cs typeface="Arial" pitchFamily="34" charset="0"/>
              </a:rPr>
              <a:t> researchers can track their peer review service for publisher partners that are set up  to register peer review service. This helps researchers demonstrate a more complete record  of their scholarly activity. </a:t>
            </a:r>
            <a:r>
              <a:rPr lang="en-US" dirty="0" smtClean="0">
                <a:hlinkClick r:id="rId3"/>
              </a:rPr>
              <a:t>https://support.orcid.org/hc/en-us/articles/360006971333-Peer-Review</a:t>
            </a:r>
            <a:endParaRPr lang="en-US" sz="1200" b="0" i="0" u="none" strike="noStrike" kern="1200" dirty="0" smtClean="0">
              <a:solidFill>
                <a:schemeClr val="tx1"/>
              </a:solidFill>
              <a:effectLst/>
              <a:latin typeface="Arial" pitchFamily="34" charset="0"/>
              <a:ea typeface="+mn-ea"/>
              <a:cs typeface="Arial" pitchFamily="34" charset="0"/>
            </a:endParaRPr>
          </a:p>
          <a:p>
            <a:endParaRPr lang="en-US" sz="1200" b="0" i="0" u="none" strike="noStrike" kern="1200" dirty="0" smtClean="0">
              <a:solidFill>
                <a:schemeClr val="tx1"/>
              </a:solidFill>
              <a:effectLst/>
              <a:latin typeface="Arial" pitchFamily="34" charset="0"/>
              <a:ea typeface="+mn-ea"/>
              <a:cs typeface="Arial" pitchFamily="34" charset="0"/>
            </a:endParaRPr>
          </a:p>
          <a:p>
            <a:r>
              <a:rPr lang="en-US" sz="1200" b="0" i="0" u="none" strike="noStrike" kern="1200" dirty="0" smtClean="0">
                <a:solidFill>
                  <a:schemeClr val="tx1"/>
                </a:solidFill>
                <a:effectLst/>
                <a:latin typeface="Arial" pitchFamily="34" charset="0"/>
                <a:ea typeface="+mn-ea"/>
                <a:cs typeface="Arial" pitchFamily="34" charset="0"/>
              </a:rPr>
              <a:t>Co-reviewing </a:t>
            </a:r>
            <a:r>
              <a:rPr lang="en-US" sz="1200" b="0" i="0" u="none" strike="noStrike" kern="1200" dirty="0" smtClean="0">
                <a:solidFill>
                  <a:schemeClr val="tx1"/>
                </a:solidFill>
                <a:effectLst/>
                <a:latin typeface="Arial" pitchFamily="34" charset="0"/>
                <a:ea typeface="+mn-ea"/>
                <a:cs typeface="Arial" pitchFamily="34" charset="0"/>
              </a:rPr>
              <a:t>is the practice by which a reviewer involves colleagues (typically trainees) in the process of peer review without independent invitation.</a:t>
            </a:r>
          </a:p>
          <a:p>
            <a:r>
              <a:rPr lang="en-US" sz="1200" b="0" i="0" u="none" strike="noStrike" kern="1200" dirty="0" smtClean="0">
                <a:solidFill>
                  <a:schemeClr val="tx1"/>
                </a:solidFill>
                <a:effectLst/>
                <a:latin typeface="Arial" pitchFamily="34" charset="0"/>
                <a:ea typeface="+mn-ea"/>
                <a:cs typeface="Arial" pitchFamily="34" charset="0"/>
              </a:rPr>
              <a:t>An article published in the open access journal </a:t>
            </a:r>
            <a:r>
              <a:rPr lang="en-US" sz="1200" b="0" i="0" u="none" strike="noStrike" kern="1200" dirty="0" err="1" smtClean="0">
                <a:solidFill>
                  <a:schemeClr val="tx1"/>
                </a:solidFill>
                <a:effectLst/>
                <a:latin typeface="Arial" pitchFamily="34" charset="0"/>
                <a:ea typeface="+mn-ea"/>
                <a:cs typeface="Arial" pitchFamily="34" charset="0"/>
              </a:rPr>
              <a:t>eLife</a:t>
            </a:r>
            <a:r>
              <a:rPr lang="en-US" sz="1200" b="0" i="0" u="none" strike="noStrike" kern="1200" dirty="0" smtClean="0">
                <a:solidFill>
                  <a:schemeClr val="tx1"/>
                </a:solidFill>
                <a:effectLst/>
                <a:latin typeface="Arial" pitchFamily="34" charset="0"/>
                <a:ea typeface="+mn-ea"/>
                <a:cs typeface="Arial" pitchFamily="34" charset="0"/>
              </a:rPr>
              <a:t> on October 31 explored the practice of co-reviewing</a:t>
            </a:r>
            <a:r>
              <a:rPr lang="en-US" sz="1200" b="0" i="0" u="none" strike="noStrike" kern="1200" baseline="0" dirty="0" smtClean="0">
                <a:solidFill>
                  <a:schemeClr val="tx1"/>
                </a:solidFill>
                <a:effectLst/>
                <a:latin typeface="Arial" pitchFamily="34" charset="0"/>
                <a:ea typeface="+mn-ea"/>
                <a:cs typeface="Arial" pitchFamily="34" charset="0"/>
              </a:rPr>
              <a:t> by ECRs through a survey and a lit review: “</a:t>
            </a:r>
            <a:r>
              <a:rPr lang="en-US" sz="1200" b="0" i="0" kern="1200" dirty="0" smtClean="0">
                <a:solidFill>
                  <a:schemeClr val="tx1"/>
                </a:solidFill>
                <a:effectLst/>
                <a:latin typeface="Arial" pitchFamily="34" charset="0"/>
                <a:ea typeface="+mn-ea"/>
                <a:cs typeface="Arial" pitchFamily="34" charset="0"/>
              </a:rPr>
              <a:t>About half of the respondents have ghostwritten a peer review report, despite 81% responding that ghostwriting is unethical and 82% agreeing that identifying co-reviewers to the journal is valuable. Peer review would benefit from changes in both journal policies and lab practices that encourage mentored co-review and discourage ghostwriting.”</a:t>
            </a:r>
          </a:p>
          <a:p>
            <a:r>
              <a:rPr lang="en-US" sz="1200" b="0" i="0" kern="1200" dirty="0" smtClean="0">
                <a:solidFill>
                  <a:schemeClr val="tx1"/>
                </a:solidFill>
                <a:effectLst/>
                <a:latin typeface="Arial" pitchFamily="34" charset="0"/>
                <a:ea typeface="+mn-ea"/>
                <a:cs typeface="Arial" pitchFamily="34" charset="0"/>
              </a:rPr>
              <a:t>“The IRB-approved, online survey garnered 498 responses over a month-long data collection period in September, 2018 (see Methods: Survey of peer review experiences and attitudes for details; the survey itself is available in </a:t>
            </a:r>
            <a:r>
              <a:rPr lang="en-US" sz="1200" b="0" i="0" u="none" strike="noStrike" kern="1200" dirty="0" smtClean="0">
                <a:solidFill>
                  <a:schemeClr val="tx1"/>
                </a:solidFill>
                <a:effectLst/>
                <a:latin typeface="Arial" pitchFamily="34" charset="0"/>
                <a:ea typeface="+mn-ea"/>
                <a:cs typeface="Arial" pitchFamily="34" charset="0"/>
                <a:hlinkClick r:id="rId4"/>
              </a:rPr>
              <a:t>Supplementary file 2</a:t>
            </a:r>
            <a:r>
              <a:rPr lang="en-US" sz="1200" b="0" i="0" kern="1200" dirty="0" smtClean="0">
                <a:solidFill>
                  <a:schemeClr val="tx1"/>
                </a:solidFill>
                <a:effectLst/>
                <a:latin typeface="Arial" pitchFamily="34" charset="0"/>
                <a:ea typeface="+mn-ea"/>
                <a:cs typeface="Arial" pitchFamily="34" charset="0"/>
              </a:rPr>
              <a:t>). Respondents came from 214 institutions that were geographically diverse both within and beyond the United States. Most participants were from institutions in North America (n = 370), Europe (n = 87) and Asia (n = 21). </a:t>
            </a:r>
            <a:r>
              <a:rPr lang="en-US" sz="1200" b="0" i="0" kern="1200" dirty="0" smtClean="0">
                <a:solidFill>
                  <a:schemeClr val="tx1"/>
                </a:solidFill>
                <a:effectLst/>
                <a:latin typeface="Arial" pitchFamily="34" charset="0"/>
                <a:ea typeface="+mn-ea"/>
                <a:cs typeface="Arial" pitchFamily="34" charset="0"/>
              </a:rPr>
              <a:t>”</a:t>
            </a:r>
          </a:p>
          <a:p>
            <a:r>
              <a:rPr lang="en-US" sz="1200" b="0" i="0" kern="1200" dirty="0" smtClean="0">
                <a:solidFill>
                  <a:schemeClr val="tx1"/>
                </a:solidFill>
                <a:effectLst/>
                <a:latin typeface="Arial" pitchFamily="34" charset="0"/>
                <a:ea typeface="+mn-ea"/>
                <a:cs typeface="Arial" pitchFamily="34" charset="0"/>
              </a:rPr>
              <a:t>Co-reviewing definition: </a:t>
            </a:r>
            <a:r>
              <a:rPr lang="en-US" sz="1200" b="0" kern="1200" dirty="0" smtClean="0">
                <a:solidFill>
                  <a:schemeClr val="tx1"/>
                </a:solidFill>
                <a:effectLst/>
                <a:latin typeface="Arial" pitchFamily="34" charset="0"/>
                <a:ea typeface="+mn-ea"/>
                <a:cs typeface="Arial" pitchFamily="34" charset="0"/>
              </a:rPr>
              <a:t>Contributing ideas and/or text to a peer review report when one is not the invited reviewer. Equivalent to a co-author on a manuscript when one is not the corresponding author. </a:t>
            </a:r>
            <a:r>
              <a:rPr lang="en-US" sz="1200" b="0" i="1" kern="1200" dirty="0" smtClean="0">
                <a:solidFill>
                  <a:schemeClr val="tx1"/>
                </a:solidFill>
                <a:effectLst/>
                <a:latin typeface="Arial" pitchFamily="34" charset="0"/>
                <a:ea typeface="+mn-ea"/>
                <a:cs typeface="Arial" pitchFamily="34" charset="0"/>
              </a:rPr>
              <a:t>Note</a:t>
            </a:r>
            <a:r>
              <a:rPr lang="en-US" sz="1200" b="0" kern="1200" dirty="0" smtClean="0">
                <a:solidFill>
                  <a:schemeClr val="tx1"/>
                </a:solidFill>
                <a:effectLst/>
                <a:latin typeface="Arial" pitchFamily="34" charset="0"/>
                <a:ea typeface="+mn-ea"/>
                <a:cs typeface="Arial" pitchFamily="34" charset="0"/>
              </a:rPr>
              <a:t>: We use this term to mean significant contributions to the peer review report, and so differentiate from casual or insignificant conversations about the manuscript under review that do not provide novel ideas and/or text to the peer review report.</a:t>
            </a:r>
          </a:p>
          <a:p>
            <a:r>
              <a:rPr lang="en-US" sz="1200" b="0" kern="1200" dirty="0" smtClean="0">
                <a:solidFill>
                  <a:schemeClr val="tx1"/>
                </a:solidFill>
                <a:effectLst/>
                <a:latin typeface="Arial" pitchFamily="34" charset="0"/>
                <a:ea typeface="+mn-ea"/>
                <a:cs typeface="Arial" pitchFamily="34" charset="0"/>
              </a:rPr>
              <a:t>Ghostwriting definition: </a:t>
            </a:r>
            <a:r>
              <a:rPr lang="en-US" sz="1200" b="0" i="0" kern="1200" dirty="0" smtClean="0">
                <a:solidFill>
                  <a:schemeClr val="tx1"/>
                </a:solidFill>
                <a:effectLst/>
                <a:latin typeface="Arial" pitchFamily="34" charset="0"/>
                <a:ea typeface="+mn-ea"/>
                <a:cs typeface="Arial" pitchFamily="34" charset="0"/>
              </a:rPr>
              <a:t>Co-reviewing without named credit to the journal editorial staff. </a:t>
            </a:r>
            <a:r>
              <a:rPr lang="en-US" sz="1200" b="0" i="1" kern="1200" dirty="0" smtClean="0">
                <a:solidFill>
                  <a:schemeClr val="tx1"/>
                </a:solidFill>
                <a:effectLst/>
                <a:latin typeface="Arial" pitchFamily="34" charset="0"/>
                <a:ea typeface="+mn-ea"/>
                <a:cs typeface="Arial" pitchFamily="34" charset="0"/>
              </a:rPr>
              <a:t>Note</a:t>
            </a:r>
            <a:r>
              <a:rPr lang="en-US" sz="1200" b="0" i="0" kern="1200" dirty="0" smtClean="0">
                <a:solidFill>
                  <a:schemeClr val="tx1"/>
                </a:solidFill>
                <a:effectLst/>
                <a:latin typeface="Arial" pitchFamily="34" charset="0"/>
                <a:ea typeface="+mn-ea"/>
                <a:cs typeface="Arial" pitchFamily="34" charset="0"/>
              </a:rPr>
              <a:t>: We use this term to mean </a:t>
            </a:r>
            <a:r>
              <a:rPr lang="en-US" sz="1200" b="0" i="0" u="sng" kern="1200" dirty="0" smtClean="0">
                <a:solidFill>
                  <a:schemeClr val="tx1"/>
                </a:solidFill>
                <a:effectLst/>
                <a:latin typeface="Arial" pitchFamily="34" charset="0"/>
                <a:ea typeface="+mn-ea"/>
                <a:cs typeface="Arial" pitchFamily="34" charset="0"/>
              </a:rPr>
              <a:t>only</a:t>
            </a:r>
            <a:r>
              <a:rPr lang="en-US" sz="1200" b="0" i="0" kern="1200" dirty="0" smtClean="0">
                <a:solidFill>
                  <a:schemeClr val="tx1"/>
                </a:solidFill>
                <a:effectLst/>
                <a:latin typeface="Arial" pitchFamily="34" charset="0"/>
                <a:ea typeface="+mn-ea"/>
                <a:cs typeface="Arial" pitchFamily="34" charset="0"/>
              </a:rPr>
              <a:t> the identification of a co-reviewer to the journal staff in an identical manner to the identification and naming of the invited reviewers. We are not referring to the </a:t>
            </a:r>
            <a:r>
              <a:rPr lang="en-US" sz="1200" b="0" i="1" kern="1200" dirty="0" smtClean="0">
                <a:solidFill>
                  <a:schemeClr val="tx1"/>
                </a:solidFill>
                <a:effectLst/>
                <a:latin typeface="Arial" pitchFamily="34" charset="0"/>
                <a:ea typeface="+mn-ea"/>
                <a:cs typeface="Arial" pitchFamily="34" charset="0"/>
              </a:rPr>
              <a:t>public</a:t>
            </a:r>
            <a:r>
              <a:rPr lang="en-US" sz="1200" b="0" i="0" kern="1200" dirty="0" smtClean="0">
                <a:solidFill>
                  <a:schemeClr val="tx1"/>
                </a:solidFill>
                <a:effectLst/>
                <a:latin typeface="Arial" pitchFamily="34" charset="0"/>
                <a:ea typeface="+mn-ea"/>
                <a:cs typeface="Arial" pitchFamily="34" charset="0"/>
              </a:rPr>
              <a:t> naming of peer reviewers, or reviewers </a:t>
            </a:r>
            <a:r>
              <a:rPr lang="en-US" sz="1200" b="0" i="1" kern="1200" dirty="0" smtClean="0">
                <a:solidFill>
                  <a:schemeClr val="tx1"/>
                </a:solidFill>
                <a:effectLst/>
                <a:latin typeface="Arial" pitchFamily="34" charset="0"/>
                <a:ea typeface="+mn-ea"/>
                <a:cs typeface="Arial" pitchFamily="34" charset="0"/>
              </a:rPr>
              <a:t>signing</a:t>
            </a:r>
            <a:r>
              <a:rPr lang="en-US" sz="1200" b="0" i="0" kern="1200" dirty="0" smtClean="0">
                <a:solidFill>
                  <a:schemeClr val="tx1"/>
                </a:solidFill>
                <a:effectLst/>
                <a:latin typeface="Arial" pitchFamily="34" charset="0"/>
                <a:ea typeface="+mn-ea"/>
                <a:cs typeface="Arial" pitchFamily="34" charset="0"/>
              </a:rPr>
              <a:t> reviews, or other forms of open peer review which is beyond the scope of this study (</a:t>
            </a:r>
            <a:r>
              <a:rPr lang="en-US" sz="1200" b="0" i="0" u="none" strike="noStrike" kern="1200" dirty="0" smtClean="0">
                <a:solidFill>
                  <a:schemeClr val="tx1"/>
                </a:solidFill>
                <a:effectLst/>
                <a:latin typeface="Arial" pitchFamily="34" charset="0"/>
                <a:ea typeface="+mn-ea"/>
                <a:cs typeface="Arial" pitchFamily="34" charset="0"/>
                <a:hlinkClick r:id="rId5"/>
              </a:rPr>
              <a:t>Ross-</a:t>
            </a:r>
            <a:r>
              <a:rPr lang="en-US" sz="1200" b="0" i="0" u="none" strike="noStrike" kern="1200" dirty="0" err="1" smtClean="0">
                <a:solidFill>
                  <a:schemeClr val="tx1"/>
                </a:solidFill>
                <a:effectLst/>
                <a:latin typeface="Arial" pitchFamily="34" charset="0"/>
                <a:ea typeface="+mn-ea"/>
                <a:cs typeface="Arial" pitchFamily="34" charset="0"/>
                <a:hlinkClick r:id="rId5"/>
              </a:rPr>
              <a:t>Hellauer</a:t>
            </a:r>
            <a:r>
              <a:rPr lang="en-US" sz="1200" b="0" i="0" u="none" strike="noStrike" kern="1200" dirty="0" smtClean="0">
                <a:solidFill>
                  <a:schemeClr val="tx1"/>
                </a:solidFill>
                <a:effectLst/>
                <a:latin typeface="Arial" pitchFamily="34" charset="0"/>
                <a:ea typeface="+mn-ea"/>
                <a:cs typeface="Arial" pitchFamily="34" charset="0"/>
                <a:hlinkClick r:id="rId5"/>
              </a:rPr>
              <a:t>, 2017</a:t>
            </a:r>
            <a:r>
              <a:rPr lang="en-US" sz="1200" b="0" i="0" kern="1200" dirty="0" smtClean="0">
                <a:solidFill>
                  <a:schemeClr val="tx1"/>
                </a:solidFill>
                <a:effectLst/>
                <a:latin typeface="Arial" pitchFamily="34" charset="0"/>
                <a:ea typeface="+mn-ea"/>
                <a:cs typeface="Arial" pitchFamily="34" charset="0"/>
              </a:rPr>
              <a:t>).</a:t>
            </a:r>
            <a:endParaRPr lang="en-US" dirty="0"/>
          </a:p>
        </p:txBody>
      </p:sp>
      <p:sp>
        <p:nvSpPr>
          <p:cNvPr id="4" name="Header Placeholder 3"/>
          <p:cNvSpPr>
            <a:spLocks noGrp="1"/>
          </p:cNvSpPr>
          <p:nvPr>
            <p:ph type="hdr" sz="quarter" idx="10"/>
          </p:nvPr>
        </p:nvSpPr>
        <p:spPr/>
        <p:txBody>
          <a:bodyPr/>
          <a:lstStyle/>
          <a:p>
            <a:pPr>
              <a:lnSpc>
                <a:spcPct val="95000"/>
              </a:lnSpc>
            </a:pPr>
            <a:r>
              <a:rPr lang="en-US" smtClean="0">
                <a:latin typeface="Arial" pitchFamily="34" charset="0"/>
                <a:cs typeface="Arial" pitchFamily="34" charset="0"/>
              </a:rPr>
              <a:t>[ADD PRESENTATION TITLE: INSERT TAB &gt; HEADER &amp; FOOTER &gt; NOTES AND HANDOUTS]</a:t>
            </a:r>
            <a:endParaRPr lang="en-US" dirty="0">
              <a:latin typeface="Arial" pitchFamily="34" charset="0"/>
              <a:cs typeface="Arial" pitchFamily="34" charset="0"/>
            </a:endParaRPr>
          </a:p>
        </p:txBody>
      </p:sp>
      <p:sp>
        <p:nvSpPr>
          <p:cNvPr id="5" name="Date Placeholder 4"/>
          <p:cNvSpPr>
            <a:spLocks noGrp="1"/>
          </p:cNvSpPr>
          <p:nvPr>
            <p:ph type="dt" idx="11"/>
          </p:nvPr>
        </p:nvSpPr>
        <p:spPr/>
        <p:txBody>
          <a:bodyPr/>
          <a:lstStyle/>
          <a:p>
            <a:pPr algn="l"/>
            <a:fld id="{3677E674-AA72-D94A-9C21-BC49CBB5CA9B}" type="datetime1">
              <a:rPr lang="en-US" smtClean="0">
                <a:latin typeface="Arial" pitchFamily="34" charset="0"/>
                <a:cs typeface="Arial" pitchFamily="34" charset="0"/>
              </a:rPr>
              <a:t>2/3/2020</a:t>
            </a:fld>
            <a:endParaRPr lang="en-US" dirty="0">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fld id="{111E5896-917A-4035-A860-408E1EC3CD51}" type="slidenum">
              <a:rPr lang="en-US" smtClean="0">
                <a:latin typeface="Arial" pitchFamily="34" charset="0"/>
                <a:cs typeface="Arial" pitchFamily="34" charset="0"/>
              </a:rPr>
              <a:pPr/>
              <a:t>22</a:t>
            </a:fld>
            <a:endParaRPr lang="en-US" dirty="0">
              <a:latin typeface="Arial" pitchFamily="34" charset="0"/>
              <a:cs typeface="Arial" pitchFamily="34" charset="0"/>
            </a:endParaRPr>
          </a:p>
        </p:txBody>
      </p:sp>
    </p:spTree>
    <p:extLst>
      <p:ext uri="{BB962C8B-B14F-4D97-AF65-F5344CB8AC3E}">
        <p14:creationId xmlns:p14="http://schemas.microsoft.com/office/powerpoint/2010/main" val="26598900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xfrm>
            <a:off x="1187450" y="400050"/>
            <a:ext cx="4648200" cy="3486150"/>
          </a:xfrm>
          <a:noFill/>
          <a:ln>
            <a:solidFill>
              <a:srgbClr val="000000"/>
            </a:solidFill>
            <a:miter lim="800000"/>
            <a:headEnd/>
            <a:tailEnd/>
          </a:ln>
        </p:spPr>
      </p:sp>
      <p:sp>
        <p:nvSpPr>
          <p:cNvPr id="471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These objectives should be appropriate to all versions of the workshop.</a:t>
            </a:r>
          </a:p>
        </p:txBody>
      </p:sp>
    </p:spTree>
    <p:extLst>
      <p:ext uri="{BB962C8B-B14F-4D97-AF65-F5344CB8AC3E}">
        <p14:creationId xmlns:p14="http://schemas.microsoft.com/office/powerpoint/2010/main" val="13519663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7450" y="400050"/>
            <a:ext cx="4648200" cy="3486150"/>
          </a:xfrm>
        </p:spPr>
      </p:sp>
      <p:sp>
        <p:nvSpPr>
          <p:cNvPr id="3" name="Notes Placeholder 2"/>
          <p:cNvSpPr>
            <a:spLocks noGrp="1"/>
          </p:cNvSpPr>
          <p:nvPr>
            <p:ph type="body" idx="1"/>
          </p:nvPr>
        </p:nvSpPr>
        <p:spPr/>
        <p:txBody>
          <a:bodyPr>
            <a:normAutofit fontScale="92500"/>
          </a:bodyPr>
          <a:lstStyle/>
          <a:p>
            <a:r>
              <a:rPr lang="en-US" dirty="0" smtClean="0"/>
              <a:t>Sometimes referred to as “predatory” journals and</a:t>
            </a:r>
            <a:r>
              <a:rPr lang="en-US" baseline="0" dirty="0" smtClean="0"/>
              <a:t> conferences, there are publishers and groups that capitalize on the “publish or perish” phenomenon, and in particular the open access, per article processing charge model. Some of these journals have unethical practices such as not conducting true peer review, and listing academics as editors or reviewers without their knowledge or permission. With conferences, false advertising about keynote speakers might occur, and organizers mimic titles of existing conferences to trick scholars into submitting and attending.</a:t>
            </a:r>
          </a:p>
          <a:p>
            <a:r>
              <a:rPr lang="en-US" baseline="0" dirty="0" smtClean="0"/>
              <a:t>Beware of email solicitations from unknown journals and conference organizers. Check journal/conference information carefully, using the checklists at the resources above. </a:t>
            </a:r>
            <a:endParaRPr lang="en-US" baseline="0" dirty="0" smtClean="0"/>
          </a:p>
          <a:p>
            <a:endParaRPr lang="en-US" baseline="0" dirty="0" smtClean="0"/>
          </a:p>
          <a:p>
            <a:endParaRPr lang="en-US" baseline="0" dirty="0" smtClean="0"/>
          </a:p>
          <a:p>
            <a:r>
              <a:rPr lang="en-US" sz="1200" b="0" i="0" kern="1200" dirty="0" smtClean="0">
                <a:solidFill>
                  <a:schemeClr val="tx1"/>
                </a:solidFill>
                <a:effectLst/>
                <a:latin typeface="Arial" pitchFamily="34" charset="0"/>
                <a:ea typeface="+mn-ea"/>
                <a:cs typeface="Arial" pitchFamily="34" charset="0"/>
              </a:rPr>
              <a:t>Think Check Submit is a global campaign to help researchers identify trusted journals for their research. It is a simple checklist that researchers can use to assess the credentials of a journal or a publisher. The 3-step approach encourages researchers to ‘Think’ about whether the journal to which they are submitting their research is a trusted journal, to ‘Check’ the journal against a set of criteria to ensure it is right for their work, and to ‘Submit’ their work only if the journal adheres to certain standards and criteria. Checklist: </a:t>
            </a:r>
            <a:r>
              <a:rPr lang="en-US" dirty="0" smtClean="0">
                <a:hlinkClick r:id="rId3"/>
              </a:rPr>
              <a:t>http://thinkchecksubmit.org/check/</a:t>
            </a:r>
            <a:r>
              <a:rPr lang="en-US" dirty="0" smtClean="0"/>
              <a:t> Available in dozens of languages.</a:t>
            </a:r>
          </a:p>
          <a:p>
            <a:endParaRPr lang="en-US" baseline="0" dirty="0" smtClean="0"/>
          </a:p>
          <a:p>
            <a:r>
              <a:rPr lang="en-US" baseline="0" dirty="0" smtClean="0"/>
              <a:t>The Library points to some specific, relevant resources for validating a journal or publisher. You can also contact us if you are uncertain about a specific journal or publisher.</a:t>
            </a:r>
          </a:p>
          <a:p>
            <a:endParaRPr lang="en-US" baseline="0" dirty="0" smtClean="0"/>
          </a:p>
          <a:p>
            <a:r>
              <a:rPr lang="en-US" baseline="0" dirty="0" smtClean="0"/>
              <a:t>Think Check Attend is an international industry resource to guide researchers considering participation in a scholarly conference that’s unfamiliar to them. They present a dozen questions to consider when evaluating a conference. Their Conference Checker tool allows you to provide answers to these questions about the conference online and submit them to Knowledge E, a Dubai-based company that provides publishing services.</a:t>
            </a:r>
          </a:p>
          <a:p>
            <a:r>
              <a:rPr lang="en-US" sz="1200" b="0" i="1" kern="1200" dirty="0" smtClean="0">
                <a:solidFill>
                  <a:schemeClr val="tx1"/>
                </a:solidFill>
                <a:effectLst/>
                <a:latin typeface="Arial" pitchFamily="34" charset="0"/>
                <a:ea typeface="+mn-ea"/>
                <a:cs typeface="Arial" pitchFamily="34" charset="0"/>
              </a:rPr>
              <a:t>Think. Check. Attend. is an initiative that aims to guide and assist researchers and scholars to judge the legitimacy and academic credentials of conferences in order to help them decide whether to or not attend the same. Nowadays, the scholarly community faces an increasing number of invitations to present at or attend conferences. Some of these are respectable, academic events, while others are misleading, exaggerated or even fake. Think. Check. Attend. provides guidelines that help researchers to differentiate between an authentic conference and the one they should avoid. In this initiative, we help scholars to </a:t>
            </a:r>
            <a:r>
              <a:rPr lang="en-US" sz="1200" b="0" i="1" kern="1200" dirty="0" err="1" smtClean="0">
                <a:solidFill>
                  <a:schemeClr val="tx1"/>
                </a:solidFill>
                <a:effectLst/>
                <a:latin typeface="Arial" pitchFamily="34" charset="0"/>
                <a:ea typeface="+mn-ea"/>
                <a:cs typeface="Arial" pitchFamily="34" charset="0"/>
              </a:rPr>
              <a:t>recognise</a:t>
            </a:r>
            <a:r>
              <a:rPr lang="en-US" sz="1200" b="0" i="1" kern="1200" dirty="0" smtClean="0">
                <a:solidFill>
                  <a:schemeClr val="tx1"/>
                </a:solidFill>
                <a:effectLst/>
                <a:latin typeface="Arial" pitchFamily="34" charset="0"/>
                <a:ea typeface="+mn-ea"/>
                <a:cs typeface="Arial" pitchFamily="34" charset="0"/>
              </a:rPr>
              <a:t> the characteristics of a trusted conference to attend and submit their abstracts through a number of steps and a check list. Simply follow these steps and you will rest assured that you attend only the most appropriate conferences.</a:t>
            </a:r>
            <a:endParaRPr lang="en-US" dirty="0"/>
          </a:p>
        </p:txBody>
      </p:sp>
      <p:sp>
        <p:nvSpPr>
          <p:cNvPr id="4" name="Header Placeholder 3"/>
          <p:cNvSpPr>
            <a:spLocks noGrp="1"/>
          </p:cNvSpPr>
          <p:nvPr>
            <p:ph type="hdr" sz="quarter" idx="10"/>
          </p:nvPr>
        </p:nvSpPr>
        <p:spPr/>
        <p:txBody>
          <a:bodyPr/>
          <a:lstStyle/>
          <a:p>
            <a:pPr>
              <a:lnSpc>
                <a:spcPct val="95000"/>
              </a:lnSpc>
            </a:pPr>
            <a:r>
              <a:rPr lang="en-US" smtClean="0">
                <a:latin typeface="Arial" pitchFamily="34" charset="0"/>
                <a:cs typeface="Arial" pitchFamily="34" charset="0"/>
              </a:rPr>
              <a:t>[ADD PRESENTATION TITLE: INSERT TAB &gt; HEADER &amp; FOOTER &gt; NOTES AND HANDOUTS]</a:t>
            </a:r>
            <a:endParaRPr lang="en-US" dirty="0">
              <a:latin typeface="Arial" pitchFamily="34" charset="0"/>
              <a:cs typeface="Arial" pitchFamily="34" charset="0"/>
            </a:endParaRPr>
          </a:p>
        </p:txBody>
      </p:sp>
      <p:sp>
        <p:nvSpPr>
          <p:cNvPr id="5" name="Date Placeholder 4"/>
          <p:cNvSpPr>
            <a:spLocks noGrp="1"/>
          </p:cNvSpPr>
          <p:nvPr>
            <p:ph type="dt" idx="11"/>
          </p:nvPr>
        </p:nvSpPr>
        <p:spPr/>
        <p:txBody>
          <a:bodyPr/>
          <a:lstStyle/>
          <a:p>
            <a:pPr algn="l"/>
            <a:fld id="{3677E674-AA72-D94A-9C21-BC49CBB5CA9B}" type="datetime1">
              <a:rPr lang="en-US" smtClean="0">
                <a:latin typeface="Arial" pitchFamily="34" charset="0"/>
                <a:cs typeface="Arial" pitchFamily="34" charset="0"/>
              </a:rPr>
              <a:t>2/3/2020</a:t>
            </a:fld>
            <a:endParaRPr lang="en-US" dirty="0">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fld id="{111E5896-917A-4035-A860-408E1EC3CD51}" type="slidenum">
              <a:rPr lang="en-US" smtClean="0">
                <a:latin typeface="Arial" pitchFamily="34" charset="0"/>
                <a:cs typeface="Arial" pitchFamily="34" charset="0"/>
              </a:rPr>
              <a:pPr/>
              <a:t>23</a:t>
            </a:fld>
            <a:endParaRPr lang="en-US" dirty="0">
              <a:latin typeface="Arial" pitchFamily="34" charset="0"/>
              <a:cs typeface="Arial" pitchFamily="34" charset="0"/>
            </a:endParaRPr>
          </a:p>
        </p:txBody>
      </p:sp>
    </p:spTree>
    <p:extLst>
      <p:ext uri="{BB962C8B-B14F-4D97-AF65-F5344CB8AC3E}">
        <p14:creationId xmlns:p14="http://schemas.microsoft.com/office/powerpoint/2010/main" val="24562766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7450" y="400050"/>
            <a:ext cx="4648200" cy="3486150"/>
          </a:xfrm>
        </p:spPr>
      </p:sp>
      <p:sp>
        <p:nvSpPr>
          <p:cNvPr id="3" name="Notes Placeholder 2"/>
          <p:cNvSpPr>
            <a:spLocks noGrp="1"/>
          </p:cNvSpPr>
          <p:nvPr>
            <p:ph type="body" idx="1"/>
          </p:nvPr>
        </p:nvSpPr>
        <p:spPr/>
        <p:txBody>
          <a:bodyPr/>
          <a:lstStyle/>
          <a:p>
            <a:pPr marL="0" indent="0">
              <a:buNone/>
            </a:pPr>
            <a:endParaRPr lang="en-US" dirty="0"/>
          </a:p>
        </p:txBody>
      </p:sp>
      <p:sp>
        <p:nvSpPr>
          <p:cNvPr id="4" name="Header Placeholder 3"/>
          <p:cNvSpPr>
            <a:spLocks noGrp="1"/>
          </p:cNvSpPr>
          <p:nvPr>
            <p:ph type="hdr" sz="quarter" idx="10"/>
          </p:nvPr>
        </p:nvSpPr>
        <p:spPr/>
        <p:txBody>
          <a:bodyPr/>
          <a:lstStyle/>
          <a:p>
            <a:pPr>
              <a:lnSpc>
                <a:spcPct val="95000"/>
              </a:lnSpc>
            </a:pPr>
            <a:r>
              <a:rPr lang="en-US" smtClean="0">
                <a:latin typeface="Arial" pitchFamily="34" charset="0"/>
                <a:cs typeface="Arial" pitchFamily="34" charset="0"/>
              </a:rPr>
              <a:t>[ADD PRESENTATION TITLE: INSERT TAB &gt; HEADER &amp; FOOTER &gt; NOTES AND HANDOUTS]</a:t>
            </a:r>
            <a:endParaRPr lang="en-US" dirty="0">
              <a:latin typeface="Arial" pitchFamily="34" charset="0"/>
              <a:cs typeface="Arial" pitchFamily="34" charset="0"/>
            </a:endParaRPr>
          </a:p>
        </p:txBody>
      </p:sp>
      <p:sp>
        <p:nvSpPr>
          <p:cNvPr id="5" name="Date Placeholder 4"/>
          <p:cNvSpPr>
            <a:spLocks noGrp="1"/>
          </p:cNvSpPr>
          <p:nvPr>
            <p:ph type="dt" idx="11"/>
          </p:nvPr>
        </p:nvSpPr>
        <p:spPr/>
        <p:txBody>
          <a:bodyPr/>
          <a:lstStyle/>
          <a:p>
            <a:pPr algn="l"/>
            <a:fld id="{3677E674-AA72-D94A-9C21-BC49CBB5CA9B}" type="datetime1">
              <a:rPr lang="en-US" smtClean="0">
                <a:latin typeface="Arial" pitchFamily="34" charset="0"/>
                <a:cs typeface="Arial" pitchFamily="34" charset="0"/>
              </a:rPr>
              <a:t>2/3/2020</a:t>
            </a:fld>
            <a:endParaRPr lang="en-US" dirty="0">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fld id="{111E5896-917A-4035-A860-408E1EC3CD51}" type="slidenum">
              <a:rPr lang="en-US" smtClean="0">
                <a:latin typeface="Arial" pitchFamily="34" charset="0"/>
                <a:cs typeface="Arial" pitchFamily="34" charset="0"/>
              </a:rPr>
              <a:pPr/>
              <a:t>24</a:t>
            </a:fld>
            <a:endParaRPr lang="en-US" dirty="0">
              <a:latin typeface="Arial" pitchFamily="34" charset="0"/>
              <a:cs typeface="Arial" pitchFamily="34" charset="0"/>
            </a:endParaRPr>
          </a:p>
        </p:txBody>
      </p:sp>
    </p:spTree>
    <p:extLst>
      <p:ext uri="{BB962C8B-B14F-4D97-AF65-F5344CB8AC3E}">
        <p14:creationId xmlns:p14="http://schemas.microsoft.com/office/powerpoint/2010/main" val="38371788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lnSpc>
                <a:spcPct val="95000"/>
              </a:lnSpc>
            </a:pPr>
            <a:r>
              <a:rPr lang="en-US" smtClean="0">
                <a:latin typeface="Arial" pitchFamily="34" charset="0"/>
                <a:cs typeface="Arial" pitchFamily="34" charset="0"/>
              </a:rPr>
              <a:t>[ADD PRESENTATION TITLE: INSERT TAB &gt; HEADER &amp; FOOTER &gt; NOTES AND HANDOUTS]</a:t>
            </a:r>
            <a:endParaRPr lang="en-US" dirty="0">
              <a:latin typeface="Arial" pitchFamily="34" charset="0"/>
              <a:cs typeface="Arial" pitchFamily="34" charset="0"/>
            </a:endParaRPr>
          </a:p>
        </p:txBody>
      </p:sp>
      <p:sp>
        <p:nvSpPr>
          <p:cNvPr id="5" name="Date Placeholder 4"/>
          <p:cNvSpPr>
            <a:spLocks noGrp="1"/>
          </p:cNvSpPr>
          <p:nvPr>
            <p:ph type="dt" idx="11"/>
          </p:nvPr>
        </p:nvSpPr>
        <p:spPr/>
        <p:txBody>
          <a:bodyPr/>
          <a:lstStyle/>
          <a:p>
            <a:pPr algn="l"/>
            <a:fld id="{3677E674-AA72-D94A-9C21-BC49CBB5CA9B}" type="datetime1">
              <a:rPr lang="en-US" smtClean="0">
                <a:latin typeface="Arial" pitchFamily="34" charset="0"/>
                <a:cs typeface="Arial" pitchFamily="34" charset="0"/>
              </a:rPr>
              <a:t>2/3/2020</a:t>
            </a:fld>
            <a:endParaRPr lang="en-US" dirty="0">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fld id="{111E5896-917A-4035-A860-408E1EC3CD51}" type="slidenum">
              <a:rPr lang="en-US" smtClean="0">
                <a:latin typeface="Arial" pitchFamily="34" charset="0"/>
                <a:cs typeface="Arial" pitchFamily="34" charset="0"/>
              </a:rPr>
              <a:pPr/>
              <a:t>25</a:t>
            </a:fld>
            <a:endParaRPr lang="en-US" dirty="0">
              <a:latin typeface="Arial" pitchFamily="34" charset="0"/>
              <a:cs typeface="Arial" pitchFamily="34" charset="0"/>
            </a:endParaRPr>
          </a:p>
        </p:txBody>
      </p:sp>
    </p:spTree>
    <p:extLst>
      <p:ext uri="{BB962C8B-B14F-4D97-AF65-F5344CB8AC3E}">
        <p14:creationId xmlns:p14="http://schemas.microsoft.com/office/powerpoint/2010/main" val="18947789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7450" y="400050"/>
            <a:ext cx="4648200" cy="3486150"/>
          </a:xfrm>
        </p:spPr>
      </p:sp>
      <p:sp>
        <p:nvSpPr>
          <p:cNvPr id="3" name="Notes Placeholder 2"/>
          <p:cNvSpPr>
            <a:spLocks noGrp="1"/>
          </p:cNvSpPr>
          <p:nvPr>
            <p:ph type="body" idx="1"/>
          </p:nvPr>
        </p:nvSpPr>
        <p:spPr/>
        <p:txBody>
          <a:bodyPr/>
          <a:lstStyle/>
          <a:p>
            <a:pPr marL="114300" marR="0" lvl="0" indent="-114300" algn="l" defTabSz="914400" rtl="0" eaLnBrk="1" fontAlgn="auto" latinLnBrk="0" hangingPunct="1">
              <a:lnSpc>
                <a:spcPct val="100000"/>
              </a:lnSpc>
              <a:spcBef>
                <a:spcPts val="800"/>
              </a:spcBef>
              <a:spcAft>
                <a:spcPts val="0"/>
              </a:spcAft>
              <a:buClrTx/>
              <a:buSzTx/>
              <a:buFont typeface="Arial" pitchFamily="34" charset="0"/>
              <a:buChar char="•"/>
              <a:tabLst/>
              <a:defRPr/>
            </a:pPr>
            <a:r>
              <a:rPr lang="en-US" dirty="0" smtClean="0"/>
              <a:t>Please turn in your index cards,</a:t>
            </a:r>
            <a:r>
              <a:rPr lang="en-US" baseline="0" dirty="0" smtClean="0"/>
              <a:t> so we can record the scenarios, anonymously, and provide additional resources to address questions we weren’t able to get to today.</a:t>
            </a:r>
            <a:endParaRPr lang="en-US" dirty="0" smtClean="0"/>
          </a:p>
          <a:p>
            <a:endParaRPr lang="en-US" dirty="0"/>
          </a:p>
        </p:txBody>
      </p:sp>
      <p:sp>
        <p:nvSpPr>
          <p:cNvPr id="4" name="Header Placeholder 3"/>
          <p:cNvSpPr>
            <a:spLocks noGrp="1"/>
          </p:cNvSpPr>
          <p:nvPr>
            <p:ph type="hdr" sz="quarter" idx="10"/>
          </p:nvPr>
        </p:nvSpPr>
        <p:spPr/>
        <p:txBody>
          <a:bodyPr/>
          <a:lstStyle/>
          <a:p>
            <a:pPr>
              <a:lnSpc>
                <a:spcPct val="95000"/>
              </a:lnSpc>
            </a:pPr>
            <a:r>
              <a:rPr lang="en-US" smtClean="0">
                <a:latin typeface="Arial" pitchFamily="34" charset="0"/>
                <a:cs typeface="Arial" pitchFamily="34" charset="0"/>
              </a:rPr>
              <a:t>[ADD PRESENTATION TITLE: INSERT TAB &gt; HEADER &amp; FOOTER &gt; NOTES AND HANDOUTS]</a:t>
            </a:r>
            <a:endParaRPr lang="en-US" dirty="0">
              <a:latin typeface="Arial" pitchFamily="34" charset="0"/>
              <a:cs typeface="Arial" pitchFamily="34" charset="0"/>
            </a:endParaRPr>
          </a:p>
        </p:txBody>
      </p:sp>
      <p:sp>
        <p:nvSpPr>
          <p:cNvPr id="5" name="Date Placeholder 4"/>
          <p:cNvSpPr>
            <a:spLocks noGrp="1"/>
          </p:cNvSpPr>
          <p:nvPr>
            <p:ph type="dt" idx="11"/>
          </p:nvPr>
        </p:nvSpPr>
        <p:spPr/>
        <p:txBody>
          <a:bodyPr/>
          <a:lstStyle/>
          <a:p>
            <a:pPr algn="l"/>
            <a:fld id="{3677E674-AA72-D94A-9C21-BC49CBB5CA9B}" type="datetime1">
              <a:rPr lang="en-US" smtClean="0">
                <a:latin typeface="Arial" pitchFamily="34" charset="0"/>
                <a:cs typeface="Arial" pitchFamily="34" charset="0"/>
              </a:rPr>
              <a:t>2/3/2020</a:t>
            </a:fld>
            <a:endParaRPr lang="en-US" dirty="0">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fld id="{111E5896-917A-4035-A860-408E1EC3CD51}" type="slidenum">
              <a:rPr lang="en-US" smtClean="0">
                <a:latin typeface="Arial" pitchFamily="34" charset="0"/>
                <a:cs typeface="Arial" pitchFamily="34" charset="0"/>
              </a:rPr>
              <a:pPr/>
              <a:t>26</a:t>
            </a:fld>
            <a:endParaRPr lang="en-US" dirty="0">
              <a:latin typeface="Arial" pitchFamily="34" charset="0"/>
              <a:cs typeface="Arial" pitchFamily="34" charset="0"/>
            </a:endParaRPr>
          </a:p>
        </p:txBody>
      </p:sp>
    </p:spTree>
    <p:extLst>
      <p:ext uri="{BB962C8B-B14F-4D97-AF65-F5344CB8AC3E}">
        <p14:creationId xmlns:p14="http://schemas.microsoft.com/office/powerpoint/2010/main" val="12290118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7450" y="400050"/>
            <a:ext cx="4648200" cy="3486150"/>
          </a:xfrm>
        </p:spPr>
      </p:sp>
      <p:sp>
        <p:nvSpPr>
          <p:cNvPr id="3" name="Notes Placeholder 2"/>
          <p:cNvSpPr>
            <a:spLocks noGrp="1"/>
          </p:cNvSpPr>
          <p:nvPr>
            <p:ph type="body" idx="1"/>
          </p:nvPr>
        </p:nvSpPr>
        <p:spPr/>
        <p:txBody>
          <a:bodyPr/>
          <a:lstStyle/>
          <a:p>
            <a:r>
              <a:rPr lang="en-US" i="1" dirty="0" smtClean="0">
                <a:solidFill>
                  <a:srgbClr val="FF0000"/>
                </a:solidFill>
              </a:rPr>
              <a:t>I don’t have this</a:t>
            </a:r>
            <a:r>
              <a:rPr lang="en-US" i="1" baseline="0" dirty="0" smtClean="0">
                <a:solidFill>
                  <a:srgbClr val="FF0000"/>
                </a:solidFill>
              </a:rPr>
              <a:t> case, do you recognize it? Liz should have it if we want to use it, or, we can use a different case. If we use this one, ask students to select 2-3 questions to address?</a:t>
            </a:r>
            <a:endParaRPr lang="en-US" i="1" dirty="0">
              <a:solidFill>
                <a:srgbClr val="FF0000"/>
              </a:solidFill>
            </a:endParaRPr>
          </a:p>
        </p:txBody>
      </p:sp>
      <p:sp>
        <p:nvSpPr>
          <p:cNvPr id="4" name="Header Placeholder 3"/>
          <p:cNvSpPr>
            <a:spLocks noGrp="1"/>
          </p:cNvSpPr>
          <p:nvPr>
            <p:ph type="hdr" sz="quarter" idx="10"/>
          </p:nvPr>
        </p:nvSpPr>
        <p:spPr/>
        <p:txBody>
          <a:bodyPr/>
          <a:lstStyle/>
          <a:p>
            <a:pPr>
              <a:lnSpc>
                <a:spcPct val="95000"/>
              </a:lnSpc>
            </a:pPr>
            <a:r>
              <a:rPr lang="en-US" smtClean="0">
                <a:latin typeface="Arial" pitchFamily="34" charset="0"/>
                <a:cs typeface="Arial" pitchFamily="34" charset="0"/>
              </a:rPr>
              <a:t>[ADD PRESENTATION TITLE: INSERT TAB &gt; HEADER &amp; FOOTER &gt; NOTES AND HANDOUTS]</a:t>
            </a:r>
            <a:endParaRPr lang="en-US" dirty="0">
              <a:latin typeface="Arial" pitchFamily="34" charset="0"/>
              <a:cs typeface="Arial" pitchFamily="34" charset="0"/>
            </a:endParaRPr>
          </a:p>
        </p:txBody>
      </p:sp>
      <p:sp>
        <p:nvSpPr>
          <p:cNvPr id="5" name="Date Placeholder 4"/>
          <p:cNvSpPr>
            <a:spLocks noGrp="1"/>
          </p:cNvSpPr>
          <p:nvPr>
            <p:ph type="dt" idx="11"/>
          </p:nvPr>
        </p:nvSpPr>
        <p:spPr/>
        <p:txBody>
          <a:bodyPr/>
          <a:lstStyle/>
          <a:p>
            <a:pPr algn="l"/>
            <a:fld id="{3677E674-AA72-D94A-9C21-BC49CBB5CA9B}" type="datetime1">
              <a:rPr lang="en-US" smtClean="0">
                <a:latin typeface="Arial" pitchFamily="34" charset="0"/>
                <a:cs typeface="Arial" pitchFamily="34" charset="0"/>
              </a:rPr>
              <a:t>2/3/2020</a:t>
            </a:fld>
            <a:endParaRPr lang="en-US" dirty="0">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fld id="{111E5896-917A-4035-A860-408E1EC3CD51}" type="slidenum">
              <a:rPr lang="en-US" smtClean="0">
                <a:latin typeface="Arial" pitchFamily="34" charset="0"/>
                <a:cs typeface="Arial" pitchFamily="34" charset="0"/>
              </a:rPr>
              <a:pPr/>
              <a:t>29</a:t>
            </a:fld>
            <a:endParaRPr lang="en-US" dirty="0">
              <a:latin typeface="Arial" pitchFamily="34" charset="0"/>
              <a:cs typeface="Arial" pitchFamily="34" charset="0"/>
            </a:endParaRPr>
          </a:p>
        </p:txBody>
      </p:sp>
    </p:spTree>
    <p:extLst>
      <p:ext uri="{BB962C8B-B14F-4D97-AF65-F5344CB8AC3E}">
        <p14:creationId xmlns:p14="http://schemas.microsoft.com/office/powerpoint/2010/main" val="31734333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xfrm>
            <a:off x="1187450" y="400050"/>
            <a:ext cx="4648200" cy="3486150"/>
          </a:xfrm>
          <a:noFill/>
          <a:ln>
            <a:solidFill>
              <a:srgbClr val="000000"/>
            </a:solidFill>
            <a:miter lim="800000"/>
            <a:headEnd/>
            <a:tailEnd/>
          </a:ln>
        </p:spPr>
      </p:sp>
      <p:sp>
        <p:nvSpPr>
          <p:cNvPr id="481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This slide lists the various sources for information on these topics. All of these have notes specific to authors to provide guidance</a:t>
            </a:r>
          </a:p>
        </p:txBody>
      </p:sp>
    </p:spTree>
    <p:extLst>
      <p:ext uri="{BB962C8B-B14F-4D97-AF65-F5344CB8AC3E}">
        <p14:creationId xmlns:p14="http://schemas.microsoft.com/office/powerpoint/2010/main" val="1709782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7450" y="400050"/>
            <a:ext cx="4648200" cy="3486150"/>
          </a:xfrm>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Arial" pitchFamily="34" charset="0"/>
                <a:ea typeface="+mn-ea"/>
                <a:cs typeface="Arial" pitchFamily="34" charset="0"/>
              </a:rPr>
              <a:t>Contributors who meet fewer than all 4 of the above criteria for authorship should not be listed as authors, but they should be acknowledged. Examples of activities that alone (without other contributions) do not qualify a contributor for authorship are acquisition of funding; general supervision of a research group or general administrative support; and writing assistance, technical editing, language editing, and proofreading. </a:t>
            </a:r>
          </a:p>
          <a:p>
            <a:r>
              <a:rPr lang="en-US" dirty="0" smtClean="0"/>
              <a:t>Editors are strongly encouraged to develop and implement a </a:t>
            </a:r>
            <a:r>
              <a:rPr lang="en-US" dirty="0" err="1" smtClean="0"/>
              <a:t>contributorship</a:t>
            </a:r>
            <a:r>
              <a:rPr lang="en-US" dirty="0" smtClean="0"/>
              <a:t> policy. Such policies remove much of the ambiguity surrounding contributions, but leave unresolved the question of the quantity and quality of contribution that qualify an individual for authorship.</a:t>
            </a:r>
            <a:endParaRPr lang="en-US" dirty="0"/>
          </a:p>
        </p:txBody>
      </p:sp>
      <p:sp>
        <p:nvSpPr>
          <p:cNvPr id="4" name="Header Placeholder 3"/>
          <p:cNvSpPr>
            <a:spLocks noGrp="1"/>
          </p:cNvSpPr>
          <p:nvPr>
            <p:ph type="hdr" sz="quarter" idx="10"/>
          </p:nvPr>
        </p:nvSpPr>
        <p:spPr/>
        <p:txBody>
          <a:bodyPr/>
          <a:lstStyle/>
          <a:p>
            <a:pPr>
              <a:lnSpc>
                <a:spcPct val="95000"/>
              </a:lnSpc>
            </a:pPr>
            <a:r>
              <a:rPr lang="en-US" smtClean="0">
                <a:latin typeface="Arial" pitchFamily="34" charset="0"/>
                <a:cs typeface="Arial" pitchFamily="34" charset="0"/>
              </a:rPr>
              <a:t>[ADD PRESENTATION TITLE: INSERT TAB &gt; HEADER &amp; FOOTER &gt; NOTES AND HANDOUTS]</a:t>
            </a:r>
            <a:endParaRPr lang="en-US" dirty="0">
              <a:latin typeface="Arial" pitchFamily="34" charset="0"/>
              <a:cs typeface="Arial" pitchFamily="34" charset="0"/>
            </a:endParaRPr>
          </a:p>
        </p:txBody>
      </p:sp>
      <p:sp>
        <p:nvSpPr>
          <p:cNvPr id="5" name="Date Placeholder 4"/>
          <p:cNvSpPr>
            <a:spLocks noGrp="1"/>
          </p:cNvSpPr>
          <p:nvPr>
            <p:ph type="dt" idx="11"/>
          </p:nvPr>
        </p:nvSpPr>
        <p:spPr/>
        <p:txBody>
          <a:bodyPr/>
          <a:lstStyle/>
          <a:p>
            <a:pPr algn="l"/>
            <a:fld id="{3677E674-AA72-D94A-9C21-BC49CBB5CA9B}" type="datetime1">
              <a:rPr lang="en-US" smtClean="0">
                <a:latin typeface="Arial" pitchFamily="34" charset="0"/>
                <a:cs typeface="Arial" pitchFamily="34" charset="0"/>
              </a:rPr>
              <a:t>2/3/2020</a:t>
            </a:fld>
            <a:endParaRPr lang="en-US" dirty="0">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fld id="{111E5896-917A-4035-A860-408E1EC3CD51}" type="slidenum">
              <a:rPr lang="en-US" smtClean="0">
                <a:latin typeface="Arial" pitchFamily="34" charset="0"/>
                <a:cs typeface="Arial" pitchFamily="34" charset="0"/>
              </a:rPr>
              <a:pPr/>
              <a:t>5</a:t>
            </a:fld>
            <a:endParaRPr lang="en-US" dirty="0">
              <a:latin typeface="Arial" pitchFamily="34" charset="0"/>
              <a:cs typeface="Arial" pitchFamily="34" charset="0"/>
            </a:endParaRPr>
          </a:p>
        </p:txBody>
      </p:sp>
    </p:spTree>
    <p:extLst>
      <p:ext uri="{BB962C8B-B14F-4D97-AF65-F5344CB8AC3E}">
        <p14:creationId xmlns:p14="http://schemas.microsoft.com/office/powerpoint/2010/main" val="14786591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7450" y="400050"/>
            <a:ext cx="4648200" cy="3486150"/>
          </a:xfrm>
        </p:spPr>
      </p:sp>
      <p:sp>
        <p:nvSpPr>
          <p:cNvPr id="3" name="Notes Placeholder 2"/>
          <p:cNvSpPr>
            <a:spLocks noGrp="1"/>
          </p:cNvSpPr>
          <p:nvPr>
            <p:ph type="body" idx="1"/>
          </p:nvPr>
        </p:nvSpPr>
        <p:spPr/>
        <p:txBody>
          <a:bodyPr/>
          <a:lstStyle/>
          <a:p>
            <a:r>
              <a:rPr lang="en-US" dirty="0" smtClean="0"/>
              <a:t>An example of a journal that follows the ICMJE authorship guidelines, but that further specifies</a:t>
            </a:r>
            <a:r>
              <a:rPr lang="en-US" baseline="0" dirty="0" smtClean="0"/>
              <a:t> the roles of both authors and other contributors who do not meet authorship criteria.</a:t>
            </a:r>
          </a:p>
          <a:p>
            <a:r>
              <a:rPr lang="en-US" baseline="0" dirty="0" smtClean="0"/>
              <a:t>Footnotes from https://www.bmj.com/content/368/bmj.l6968</a:t>
            </a:r>
          </a:p>
          <a:p>
            <a:endParaRPr lang="en-US" dirty="0"/>
          </a:p>
        </p:txBody>
      </p:sp>
      <p:sp>
        <p:nvSpPr>
          <p:cNvPr id="4" name="Header Placeholder 3"/>
          <p:cNvSpPr>
            <a:spLocks noGrp="1"/>
          </p:cNvSpPr>
          <p:nvPr>
            <p:ph type="hdr" sz="quarter" idx="10"/>
          </p:nvPr>
        </p:nvSpPr>
        <p:spPr/>
        <p:txBody>
          <a:bodyPr/>
          <a:lstStyle/>
          <a:p>
            <a:pPr>
              <a:lnSpc>
                <a:spcPct val="95000"/>
              </a:lnSpc>
            </a:pPr>
            <a:r>
              <a:rPr lang="en-US" smtClean="0">
                <a:latin typeface="Arial" pitchFamily="34" charset="0"/>
                <a:cs typeface="Arial" pitchFamily="34" charset="0"/>
              </a:rPr>
              <a:t>[ADD PRESENTATION TITLE: INSERT TAB &gt; HEADER &amp; FOOTER &gt; NOTES AND HANDOUTS]</a:t>
            </a:r>
            <a:endParaRPr lang="en-US" dirty="0">
              <a:latin typeface="Arial" pitchFamily="34" charset="0"/>
              <a:cs typeface="Arial" pitchFamily="34" charset="0"/>
            </a:endParaRPr>
          </a:p>
        </p:txBody>
      </p:sp>
      <p:sp>
        <p:nvSpPr>
          <p:cNvPr id="5" name="Date Placeholder 4"/>
          <p:cNvSpPr>
            <a:spLocks noGrp="1"/>
          </p:cNvSpPr>
          <p:nvPr>
            <p:ph type="dt" idx="11"/>
          </p:nvPr>
        </p:nvSpPr>
        <p:spPr/>
        <p:txBody>
          <a:bodyPr/>
          <a:lstStyle/>
          <a:p>
            <a:pPr algn="l"/>
            <a:fld id="{3677E674-AA72-D94A-9C21-BC49CBB5CA9B}" type="datetime1">
              <a:rPr lang="en-US" smtClean="0">
                <a:latin typeface="Arial" pitchFamily="34" charset="0"/>
                <a:cs typeface="Arial" pitchFamily="34" charset="0"/>
              </a:rPr>
              <a:t>2/3/2020</a:t>
            </a:fld>
            <a:endParaRPr lang="en-US" dirty="0">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fld id="{111E5896-917A-4035-A860-408E1EC3CD51}" type="slidenum">
              <a:rPr lang="en-US" smtClean="0">
                <a:latin typeface="Arial" pitchFamily="34" charset="0"/>
                <a:cs typeface="Arial" pitchFamily="34" charset="0"/>
              </a:rPr>
              <a:pPr/>
              <a:t>6</a:t>
            </a:fld>
            <a:endParaRPr lang="en-US" dirty="0">
              <a:latin typeface="Arial" pitchFamily="34" charset="0"/>
              <a:cs typeface="Arial" pitchFamily="34" charset="0"/>
            </a:endParaRPr>
          </a:p>
        </p:txBody>
      </p:sp>
    </p:spTree>
    <p:extLst>
      <p:ext uri="{BB962C8B-B14F-4D97-AF65-F5344CB8AC3E}">
        <p14:creationId xmlns:p14="http://schemas.microsoft.com/office/powerpoint/2010/main" val="36525259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7450" y="400050"/>
            <a:ext cx="4648200" cy="3486150"/>
          </a:xfrm>
        </p:spPr>
      </p:sp>
      <p:sp>
        <p:nvSpPr>
          <p:cNvPr id="3" name="Notes Placeholder 2"/>
          <p:cNvSpPr>
            <a:spLocks noGrp="1"/>
          </p:cNvSpPr>
          <p:nvPr>
            <p:ph type="body" idx="1"/>
          </p:nvPr>
        </p:nvSpPr>
        <p:spPr/>
        <p:txBody>
          <a:bodyPr>
            <a:normAutofit fontScale="77500" lnSpcReduction="20000"/>
          </a:bodyPr>
          <a:lstStyle/>
          <a:p>
            <a:r>
              <a:rPr lang="en-US" dirty="0" smtClean="0"/>
              <a:t>https://casrai.org/credit/</a:t>
            </a:r>
          </a:p>
          <a:p>
            <a:r>
              <a:rPr lang="en-US" dirty="0" smtClean="0"/>
              <a:t>In use by 30 publishers,</a:t>
            </a:r>
            <a:r>
              <a:rPr lang="en-US" baseline="0" dirty="0" smtClean="0"/>
              <a:t> including </a:t>
            </a:r>
            <a:r>
              <a:rPr lang="en-US" dirty="0" smtClean="0"/>
              <a:t>Elsevier (1200 journals), Springer, Wiley, OUP</a:t>
            </a:r>
          </a:p>
          <a:p>
            <a:r>
              <a:rPr lang="en-US" dirty="0" smtClean="0"/>
              <a:t>From https://www.timeshighereducation.com/features/what-can-be-done-resolve-academic-authorship-disputes?: </a:t>
            </a:r>
          </a:p>
          <a:p>
            <a:r>
              <a:rPr lang="en-US" dirty="0" smtClean="0"/>
              <a:t>The journals have adopted the “</a:t>
            </a:r>
            <a:r>
              <a:rPr lang="en-US" dirty="0" smtClean="0">
                <a:hlinkClick r:id="rId3"/>
              </a:rPr>
              <a:t>Contributor Roles Taxonomy</a:t>
            </a:r>
            <a:r>
              <a:rPr lang="en-US" dirty="0" smtClean="0"/>
              <a:t>” (</a:t>
            </a:r>
            <a:r>
              <a:rPr lang="en-US" dirty="0" err="1" smtClean="0"/>
              <a:t>CRediT</a:t>
            </a:r>
            <a:r>
              <a:rPr lang="en-US" dirty="0" smtClean="0"/>
              <a:t>) system, which requires lead authors to provide an accurate summary of each author’s contribution to 14 distinct areas deemed relevant to authorship: </a:t>
            </a:r>
            <a:r>
              <a:rPr lang="en-US" dirty="0" err="1" smtClean="0"/>
              <a:t>conceptualisation</a:t>
            </a:r>
            <a:r>
              <a:rPr lang="en-US" dirty="0" smtClean="0"/>
              <a:t>, data curation, formal analysis; funding acquisition; investigation; devising methodology; project administration; contribution of resources; development of software; supervision; validation; </a:t>
            </a:r>
            <a:r>
              <a:rPr lang="en-US" dirty="0" err="1" smtClean="0"/>
              <a:t>visualisation</a:t>
            </a:r>
            <a:r>
              <a:rPr lang="en-US" dirty="0" smtClean="0"/>
              <a:t>; writing; and reviewing and editing.</a:t>
            </a:r>
          </a:p>
          <a:p>
            <a:r>
              <a:rPr lang="en-US" dirty="0" smtClean="0"/>
              <a:t>The initiative originates from a 2012 workshop of researchers, publishers and others led by </a:t>
            </a:r>
            <a:r>
              <a:rPr lang="en-US" dirty="0" smtClean="0">
                <a:hlinkClick r:id="rId4"/>
              </a:rPr>
              <a:t>Harvard University</a:t>
            </a:r>
            <a:r>
              <a:rPr lang="en-US" dirty="0" smtClean="0"/>
              <a:t> and the Wellcome Trust, and has been piloted in 150 Elsevier journals. The reception from both authors and editors was “very positive”, according to a December </a:t>
            </a:r>
            <a:r>
              <a:rPr lang="en-US" dirty="0" smtClean="0">
                <a:hlinkClick r:id="rId5"/>
              </a:rPr>
              <a:t>press release</a:t>
            </a:r>
            <a:r>
              <a:rPr lang="en-US" dirty="0" smtClean="0"/>
              <a:t> announcing the expansion of the scheme to 1,200 of Elsevier’s 2,500 journals, with “hundreds” more to be added to the list through 2020.</a:t>
            </a:r>
          </a:p>
          <a:p>
            <a:r>
              <a:rPr lang="en-US" dirty="0" smtClean="0"/>
              <a:t>According to the </a:t>
            </a:r>
            <a:r>
              <a:rPr lang="en-US" dirty="0" smtClean="0">
                <a:hlinkClick r:id="rId3"/>
              </a:rPr>
              <a:t>website</a:t>
            </a:r>
            <a:r>
              <a:rPr lang="en-US" dirty="0" smtClean="0"/>
              <a:t> of the Consortia Advancing Standards in Research Administration Information (CASRAI), which facilitated the workshop, a total of 30 publishers have so far adopted the system, including Springer, Wiley and Oxford University Press, although not all mandate it.</a:t>
            </a:r>
          </a:p>
          <a:p>
            <a:r>
              <a:rPr lang="en-US" dirty="0" smtClean="0"/>
              <a:t>The</a:t>
            </a:r>
            <a:r>
              <a:rPr lang="en-US" baseline="0" dirty="0" smtClean="0"/>
              <a:t> 14 roles: </a:t>
            </a:r>
          </a:p>
          <a:p>
            <a:pPr marL="0" indent="0">
              <a:buNone/>
            </a:pPr>
            <a:r>
              <a:rPr lang="en-US" sz="1200" b="0" i="0" kern="1200" dirty="0" smtClean="0">
                <a:solidFill>
                  <a:schemeClr val="tx1"/>
                </a:solidFill>
                <a:effectLst/>
                <a:latin typeface="Arial" pitchFamily="34" charset="0"/>
                <a:ea typeface="+mn-ea"/>
                <a:cs typeface="Arial" pitchFamily="34" charset="0"/>
              </a:rPr>
              <a:t>Conceptualization</a:t>
            </a:r>
            <a:br>
              <a:rPr lang="en-US" sz="1200" b="0" i="0" kern="1200" dirty="0" smtClean="0">
                <a:solidFill>
                  <a:schemeClr val="tx1"/>
                </a:solidFill>
                <a:effectLst/>
                <a:latin typeface="Arial" pitchFamily="34" charset="0"/>
                <a:ea typeface="+mn-ea"/>
                <a:cs typeface="Arial" pitchFamily="34" charset="0"/>
              </a:rPr>
            </a:br>
            <a:r>
              <a:rPr lang="en-US" sz="1200" b="0" i="0" kern="1200" dirty="0" smtClean="0">
                <a:solidFill>
                  <a:schemeClr val="tx1"/>
                </a:solidFill>
                <a:effectLst/>
                <a:latin typeface="Arial" pitchFamily="34" charset="0"/>
                <a:ea typeface="+mn-ea"/>
                <a:cs typeface="Arial" pitchFamily="34" charset="0"/>
              </a:rPr>
              <a:t>Data curation</a:t>
            </a:r>
            <a:br>
              <a:rPr lang="en-US" sz="1200" b="0" i="0" kern="1200" dirty="0" smtClean="0">
                <a:solidFill>
                  <a:schemeClr val="tx1"/>
                </a:solidFill>
                <a:effectLst/>
                <a:latin typeface="Arial" pitchFamily="34" charset="0"/>
                <a:ea typeface="+mn-ea"/>
                <a:cs typeface="Arial" pitchFamily="34" charset="0"/>
              </a:rPr>
            </a:br>
            <a:r>
              <a:rPr lang="en-US" sz="1200" b="0" i="0" kern="1200" dirty="0" smtClean="0">
                <a:solidFill>
                  <a:schemeClr val="tx1"/>
                </a:solidFill>
                <a:effectLst/>
                <a:latin typeface="Arial" pitchFamily="34" charset="0"/>
                <a:ea typeface="+mn-ea"/>
                <a:cs typeface="Arial" pitchFamily="34" charset="0"/>
              </a:rPr>
              <a:t>Formal Analysis</a:t>
            </a:r>
            <a:br>
              <a:rPr lang="en-US" sz="1200" b="0" i="0" kern="1200" dirty="0" smtClean="0">
                <a:solidFill>
                  <a:schemeClr val="tx1"/>
                </a:solidFill>
                <a:effectLst/>
                <a:latin typeface="Arial" pitchFamily="34" charset="0"/>
                <a:ea typeface="+mn-ea"/>
                <a:cs typeface="Arial" pitchFamily="34" charset="0"/>
              </a:rPr>
            </a:br>
            <a:r>
              <a:rPr lang="en-US" sz="1200" b="0" i="0" kern="1200" dirty="0" smtClean="0">
                <a:solidFill>
                  <a:schemeClr val="tx1"/>
                </a:solidFill>
                <a:effectLst/>
                <a:latin typeface="Arial" pitchFamily="34" charset="0"/>
                <a:ea typeface="+mn-ea"/>
                <a:cs typeface="Arial" pitchFamily="34" charset="0"/>
              </a:rPr>
              <a:t>Funding acquisition</a:t>
            </a:r>
            <a:br>
              <a:rPr lang="en-US" sz="1200" b="0" i="0" kern="1200" dirty="0" smtClean="0">
                <a:solidFill>
                  <a:schemeClr val="tx1"/>
                </a:solidFill>
                <a:effectLst/>
                <a:latin typeface="Arial" pitchFamily="34" charset="0"/>
                <a:ea typeface="+mn-ea"/>
                <a:cs typeface="Arial" pitchFamily="34" charset="0"/>
              </a:rPr>
            </a:br>
            <a:r>
              <a:rPr lang="en-US" sz="1200" b="0" i="0" kern="1200" dirty="0" smtClean="0">
                <a:solidFill>
                  <a:schemeClr val="tx1"/>
                </a:solidFill>
                <a:effectLst/>
                <a:latin typeface="Arial" pitchFamily="34" charset="0"/>
                <a:ea typeface="+mn-ea"/>
                <a:cs typeface="Arial" pitchFamily="34" charset="0"/>
              </a:rPr>
              <a:t>Investigation</a:t>
            </a:r>
            <a:br>
              <a:rPr lang="en-US" sz="1200" b="0" i="0" kern="1200" dirty="0" smtClean="0">
                <a:solidFill>
                  <a:schemeClr val="tx1"/>
                </a:solidFill>
                <a:effectLst/>
                <a:latin typeface="Arial" pitchFamily="34" charset="0"/>
                <a:ea typeface="+mn-ea"/>
                <a:cs typeface="Arial" pitchFamily="34" charset="0"/>
              </a:rPr>
            </a:br>
            <a:r>
              <a:rPr lang="en-US" sz="1200" b="0" i="0" kern="1200" dirty="0" smtClean="0">
                <a:solidFill>
                  <a:schemeClr val="tx1"/>
                </a:solidFill>
                <a:effectLst/>
                <a:latin typeface="Arial" pitchFamily="34" charset="0"/>
                <a:ea typeface="+mn-ea"/>
                <a:cs typeface="Arial" pitchFamily="34" charset="0"/>
              </a:rPr>
              <a:t>Methodology</a:t>
            </a:r>
            <a:br>
              <a:rPr lang="en-US" sz="1200" b="0" i="0" kern="1200" dirty="0" smtClean="0">
                <a:solidFill>
                  <a:schemeClr val="tx1"/>
                </a:solidFill>
                <a:effectLst/>
                <a:latin typeface="Arial" pitchFamily="34" charset="0"/>
                <a:ea typeface="+mn-ea"/>
                <a:cs typeface="Arial" pitchFamily="34" charset="0"/>
              </a:rPr>
            </a:br>
            <a:r>
              <a:rPr lang="en-US" sz="1200" b="0" i="0" kern="1200" dirty="0" smtClean="0">
                <a:solidFill>
                  <a:schemeClr val="tx1"/>
                </a:solidFill>
                <a:effectLst/>
                <a:latin typeface="Arial" pitchFamily="34" charset="0"/>
                <a:ea typeface="+mn-ea"/>
                <a:cs typeface="Arial" pitchFamily="34" charset="0"/>
              </a:rPr>
              <a:t>Project administration</a:t>
            </a:r>
          </a:p>
          <a:p>
            <a:pPr marL="0" indent="0">
              <a:buNone/>
            </a:pPr>
            <a:r>
              <a:rPr lang="en-US" sz="1200" b="0" i="0" kern="1200" dirty="0" smtClean="0">
                <a:solidFill>
                  <a:schemeClr val="tx1"/>
                </a:solidFill>
                <a:effectLst/>
                <a:latin typeface="Arial" pitchFamily="34" charset="0"/>
                <a:ea typeface="+mn-ea"/>
                <a:cs typeface="Arial" pitchFamily="34" charset="0"/>
              </a:rPr>
              <a:t>Resources</a:t>
            </a:r>
            <a:br>
              <a:rPr lang="en-US" sz="1200" b="0" i="0" kern="1200" dirty="0" smtClean="0">
                <a:solidFill>
                  <a:schemeClr val="tx1"/>
                </a:solidFill>
                <a:effectLst/>
                <a:latin typeface="Arial" pitchFamily="34" charset="0"/>
                <a:ea typeface="+mn-ea"/>
                <a:cs typeface="Arial" pitchFamily="34" charset="0"/>
              </a:rPr>
            </a:br>
            <a:r>
              <a:rPr lang="en-US" sz="1200" b="0" i="0" kern="1200" dirty="0" smtClean="0">
                <a:solidFill>
                  <a:schemeClr val="tx1"/>
                </a:solidFill>
                <a:effectLst/>
                <a:latin typeface="Arial" pitchFamily="34" charset="0"/>
                <a:ea typeface="+mn-ea"/>
                <a:cs typeface="Arial" pitchFamily="34" charset="0"/>
              </a:rPr>
              <a:t>Software</a:t>
            </a:r>
            <a:br>
              <a:rPr lang="en-US" sz="1200" b="0" i="0" kern="1200" dirty="0" smtClean="0">
                <a:solidFill>
                  <a:schemeClr val="tx1"/>
                </a:solidFill>
                <a:effectLst/>
                <a:latin typeface="Arial" pitchFamily="34" charset="0"/>
                <a:ea typeface="+mn-ea"/>
                <a:cs typeface="Arial" pitchFamily="34" charset="0"/>
              </a:rPr>
            </a:br>
            <a:r>
              <a:rPr lang="en-US" sz="1200" b="0" i="0" kern="1200" dirty="0" smtClean="0">
                <a:solidFill>
                  <a:schemeClr val="tx1"/>
                </a:solidFill>
                <a:effectLst/>
                <a:latin typeface="Arial" pitchFamily="34" charset="0"/>
                <a:ea typeface="+mn-ea"/>
                <a:cs typeface="Arial" pitchFamily="34" charset="0"/>
              </a:rPr>
              <a:t>Supervision</a:t>
            </a:r>
            <a:br>
              <a:rPr lang="en-US" sz="1200" b="0" i="0" kern="1200" dirty="0" smtClean="0">
                <a:solidFill>
                  <a:schemeClr val="tx1"/>
                </a:solidFill>
                <a:effectLst/>
                <a:latin typeface="Arial" pitchFamily="34" charset="0"/>
                <a:ea typeface="+mn-ea"/>
                <a:cs typeface="Arial" pitchFamily="34" charset="0"/>
              </a:rPr>
            </a:br>
            <a:r>
              <a:rPr lang="en-US" sz="1200" b="0" i="0" kern="1200" dirty="0" smtClean="0">
                <a:solidFill>
                  <a:schemeClr val="tx1"/>
                </a:solidFill>
                <a:effectLst/>
                <a:latin typeface="Arial" pitchFamily="34" charset="0"/>
                <a:ea typeface="+mn-ea"/>
                <a:cs typeface="Arial" pitchFamily="34" charset="0"/>
              </a:rPr>
              <a:t>Validation</a:t>
            </a:r>
            <a:br>
              <a:rPr lang="en-US" sz="1200" b="0" i="0" kern="1200" dirty="0" smtClean="0">
                <a:solidFill>
                  <a:schemeClr val="tx1"/>
                </a:solidFill>
                <a:effectLst/>
                <a:latin typeface="Arial" pitchFamily="34" charset="0"/>
                <a:ea typeface="+mn-ea"/>
                <a:cs typeface="Arial" pitchFamily="34" charset="0"/>
              </a:rPr>
            </a:br>
            <a:r>
              <a:rPr lang="en-US" sz="1200" b="0" i="0" kern="1200" dirty="0" smtClean="0">
                <a:solidFill>
                  <a:schemeClr val="tx1"/>
                </a:solidFill>
                <a:effectLst/>
                <a:latin typeface="Arial" pitchFamily="34" charset="0"/>
                <a:ea typeface="+mn-ea"/>
                <a:cs typeface="Arial" pitchFamily="34" charset="0"/>
              </a:rPr>
              <a:t>Visualization</a:t>
            </a:r>
            <a:br>
              <a:rPr lang="en-US" sz="1200" b="0" i="0" kern="1200" dirty="0" smtClean="0">
                <a:solidFill>
                  <a:schemeClr val="tx1"/>
                </a:solidFill>
                <a:effectLst/>
                <a:latin typeface="Arial" pitchFamily="34" charset="0"/>
                <a:ea typeface="+mn-ea"/>
                <a:cs typeface="Arial" pitchFamily="34" charset="0"/>
              </a:rPr>
            </a:br>
            <a:r>
              <a:rPr lang="en-US" sz="1200" b="0" i="0" kern="1200" dirty="0" smtClean="0">
                <a:solidFill>
                  <a:schemeClr val="tx1"/>
                </a:solidFill>
                <a:effectLst/>
                <a:latin typeface="Arial" pitchFamily="34" charset="0"/>
                <a:ea typeface="+mn-ea"/>
                <a:cs typeface="Arial" pitchFamily="34" charset="0"/>
              </a:rPr>
              <a:t>Writing – original draft</a:t>
            </a:r>
            <a:br>
              <a:rPr lang="en-US" sz="1200" b="0" i="0" kern="1200" dirty="0" smtClean="0">
                <a:solidFill>
                  <a:schemeClr val="tx1"/>
                </a:solidFill>
                <a:effectLst/>
                <a:latin typeface="Arial" pitchFamily="34" charset="0"/>
                <a:ea typeface="+mn-ea"/>
                <a:cs typeface="Arial" pitchFamily="34" charset="0"/>
              </a:rPr>
            </a:br>
            <a:r>
              <a:rPr lang="en-US" sz="1200" b="0" i="0" kern="1200" dirty="0" smtClean="0">
                <a:solidFill>
                  <a:schemeClr val="tx1"/>
                </a:solidFill>
                <a:effectLst/>
                <a:latin typeface="Arial" pitchFamily="34" charset="0"/>
                <a:ea typeface="+mn-ea"/>
                <a:cs typeface="Arial" pitchFamily="34" charset="0"/>
              </a:rPr>
              <a:t>Writing – review &amp; editing</a:t>
            </a:r>
          </a:p>
        </p:txBody>
      </p:sp>
      <p:sp>
        <p:nvSpPr>
          <p:cNvPr id="4" name="Header Placeholder 3"/>
          <p:cNvSpPr>
            <a:spLocks noGrp="1"/>
          </p:cNvSpPr>
          <p:nvPr>
            <p:ph type="hdr" sz="quarter" idx="10"/>
          </p:nvPr>
        </p:nvSpPr>
        <p:spPr/>
        <p:txBody>
          <a:bodyPr/>
          <a:lstStyle/>
          <a:p>
            <a:pPr>
              <a:lnSpc>
                <a:spcPct val="95000"/>
              </a:lnSpc>
            </a:pPr>
            <a:r>
              <a:rPr lang="en-US" smtClean="0">
                <a:latin typeface="Arial" pitchFamily="34" charset="0"/>
                <a:cs typeface="Arial" pitchFamily="34" charset="0"/>
              </a:rPr>
              <a:t>[ADD PRESENTATION TITLE: INSERT TAB &gt; HEADER &amp; FOOTER &gt; NOTES AND HANDOUTS]</a:t>
            </a:r>
            <a:endParaRPr lang="en-US" dirty="0">
              <a:latin typeface="Arial" pitchFamily="34" charset="0"/>
              <a:cs typeface="Arial" pitchFamily="34" charset="0"/>
            </a:endParaRPr>
          </a:p>
        </p:txBody>
      </p:sp>
      <p:sp>
        <p:nvSpPr>
          <p:cNvPr id="5" name="Date Placeholder 4"/>
          <p:cNvSpPr>
            <a:spLocks noGrp="1"/>
          </p:cNvSpPr>
          <p:nvPr>
            <p:ph type="dt" idx="11"/>
          </p:nvPr>
        </p:nvSpPr>
        <p:spPr/>
        <p:txBody>
          <a:bodyPr/>
          <a:lstStyle/>
          <a:p>
            <a:pPr algn="l"/>
            <a:fld id="{3677E674-AA72-D94A-9C21-BC49CBB5CA9B}" type="datetime1">
              <a:rPr lang="en-US" smtClean="0">
                <a:latin typeface="Arial" pitchFamily="34" charset="0"/>
                <a:cs typeface="Arial" pitchFamily="34" charset="0"/>
              </a:rPr>
              <a:t>2/3/2020</a:t>
            </a:fld>
            <a:endParaRPr lang="en-US" dirty="0">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fld id="{111E5896-917A-4035-A860-408E1EC3CD51}" type="slidenum">
              <a:rPr lang="en-US" smtClean="0">
                <a:latin typeface="Arial" pitchFamily="34" charset="0"/>
                <a:cs typeface="Arial" pitchFamily="34" charset="0"/>
              </a:rPr>
              <a:pPr/>
              <a:t>7</a:t>
            </a:fld>
            <a:endParaRPr lang="en-US" dirty="0">
              <a:latin typeface="Arial" pitchFamily="34" charset="0"/>
              <a:cs typeface="Arial" pitchFamily="34" charset="0"/>
            </a:endParaRPr>
          </a:p>
        </p:txBody>
      </p:sp>
    </p:spTree>
    <p:extLst>
      <p:ext uri="{BB962C8B-B14F-4D97-AF65-F5344CB8AC3E}">
        <p14:creationId xmlns:p14="http://schemas.microsoft.com/office/powerpoint/2010/main" val="26205588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xfrm>
            <a:off x="1187450" y="400050"/>
            <a:ext cx="4648200" cy="3486150"/>
          </a:xfrm>
          <a:noFill/>
          <a:ln>
            <a:solidFill>
              <a:srgbClr val="000000"/>
            </a:solidFill>
            <a:miter lim="800000"/>
            <a:headEnd/>
            <a:tailEnd/>
          </a:ln>
        </p:spPr>
      </p:sp>
      <p:sp>
        <p:nvSpPr>
          <p:cNvPr id="604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COPE is </a:t>
            </a:r>
            <a:r>
              <a:rPr lang="en-US" dirty="0" smtClean="0"/>
              <a:t>an independent,</a:t>
            </a:r>
            <a:r>
              <a:rPr lang="en-US" baseline="0" dirty="0" smtClean="0"/>
              <a:t> cross-disciplinary</a:t>
            </a:r>
            <a:r>
              <a:rPr lang="en-US" dirty="0" smtClean="0"/>
              <a:t> </a:t>
            </a:r>
            <a:r>
              <a:rPr lang="en-US" dirty="0" smtClean="0"/>
              <a:t>member</a:t>
            </a:r>
            <a:r>
              <a:rPr lang="en-US" baseline="0" dirty="0" smtClean="0"/>
              <a:t> organization for publishers and </a:t>
            </a:r>
            <a:r>
              <a:rPr lang="en-US" baseline="0" dirty="0" smtClean="0"/>
              <a:t>journals.</a:t>
            </a:r>
            <a:endParaRPr lang="en-US" dirty="0" smtClean="0"/>
          </a:p>
          <a:p>
            <a:pPr eaLnBrk="1" hangingPunct="1">
              <a:spcBef>
                <a:spcPct val="0"/>
              </a:spcBef>
            </a:pPr>
            <a:r>
              <a:rPr lang="en-US" dirty="0" smtClean="0"/>
              <a:t>Their web site has videos, documents and flow charts to highlight how to handle issues around research integrity.</a:t>
            </a:r>
          </a:p>
          <a:p>
            <a:pPr eaLnBrk="1" hangingPunct="1">
              <a:spcBef>
                <a:spcPct val="0"/>
              </a:spcBef>
            </a:pPr>
            <a:r>
              <a:rPr lang="en-US" dirty="0" smtClean="0"/>
              <a:t>Guidance for editors on topics like “How to spot</a:t>
            </a:r>
            <a:r>
              <a:rPr lang="en-US" baseline="0" dirty="0" smtClean="0"/>
              <a:t> </a:t>
            </a:r>
            <a:r>
              <a:rPr lang="en-US" dirty="0" smtClean="0"/>
              <a:t>authorship</a:t>
            </a:r>
            <a:r>
              <a:rPr lang="en-US" baseline="0" dirty="0" smtClean="0"/>
              <a:t> problems”, </a:t>
            </a:r>
            <a:r>
              <a:rPr lang="en-US" dirty="0" smtClean="0"/>
              <a:t>“What to do if you suspect peer review manipulation”, and “Request for</a:t>
            </a:r>
            <a:r>
              <a:rPr lang="en-US" baseline="0" dirty="0" smtClean="0"/>
              <a:t> addition of extra author after publication”</a:t>
            </a:r>
          </a:p>
          <a:p>
            <a:pPr eaLnBrk="1" hangingPunct="1">
              <a:spcBef>
                <a:spcPct val="0"/>
              </a:spcBef>
            </a:pPr>
            <a:r>
              <a:rPr lang="en-US" baseline="0" dirty="0" smtClean="0"/>
              <a:t>The forum responds to specific, anonymized cases, of which there are over 600 in ten topical groups.</a:t>
            </a:r>
            <a:endParaRPr lang="en-US" dirty="0" smtClean="0"/>
          </a:p>
        </p:txBody>
      </p:sp>
      <p:sp>
        <p:nvSpPr>
          <p:cNvPr id="60420"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r>
              <a:rPr lang="en-US" smtClean="0"/>
              <a:t>Publishing in Academia</a:t>
            </a:r>
          </a:p>
        </p:txBody>
      </p:sp>
      <p:sp>
        <p:nvSpPr>
          <p:cNvPr id="60421"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smtClean="0"/>
              <a:t>SDRME, Madison, July 2011</a:t>
            </a:r>
          </a:p>
        </p:txBody>
      </p:sp>
      <p:sp>
        <p:nvSpPr>
          <p:cNvPr id="60422" name="Date Placeholder 6"/>
          <p:cNvSpPr>
            <a:spLocks noGrp="1"/>
          </p:cNvSpPr>
          <p:nvPr>
            <p:ph type="dt" sz="quarter" idx="1"/>
          </p:nvPr>
        </p:nvSpPr>
        <p:spPr bwMode="auto">
          <a:xfrm>
            <a:off x="4143375" y="0"/>
            <a:ext cx="3170238" cy="479425"/>
          </a:xfrm>
          <a:prstGeom prst="rect">
            <a:avLst/>
          </a:prstGeom>
          <a:noFill/>
          <a:ln>
            <a:miter lim="800000"/>
            <a:headEnd/>
            <a:tailEnd/>
          </a:ln>
        </p:spPr>
        <p:txBody>
          <a:bodyPr wrap="square" numCol="1" anchor="t" anchorCtr="0" compatLnSpc="1">
            <a:prstTxWarp prst="textNoShape">
              <a:avLst/>
            </a:prstTxWarp>
          </a:bodyPr>
          <a:lstStyle/>
          <a:p>
            <a:pPr fontAlgn="base">
              <a:spcBef>
                <a:spcPct val="0"/>
              </a:spcBef>
              <a:spcAft>
                <a:spcPct val="0"/>
              </a:spcAft>
            </a:pPr>
            <a:fld id="{2B939593-73C2-4249-8597-97155B012363}" type="datetime1">
              <a:rPr lang="en-US" smtClean="0"/>
              <a:pPr fontAlgn="base">
                <a:spcBef>
                  <a:spcPct val="0"/>
                </a:spcBef>
                <a:spcAft>
                  <a:spcPct val="0"/>
                </a:spcAft>
              </a:pPr>
              <a:t>2/3/2020</a:t>
            </a:fld>
            <a:endParaRPr lang="en-US" smtClean="0"/>
          </a:p>
        </p:txBody>
      </p:sp>
    </p:spTree>
    <p:extLst>
      <p:ext uri="{BB962C8B-B14F-4D97-AF65-F5344CB8AC3E}">
        <p14:creationId xmlns:p14="http://schemas.microsoft.com/office/powerpoint/2010/main" val="19365037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7450" y="400050"/>
            <a:ext cx="4648200" cy="3486150"/>
          </a:xfrm>
        </p:spPr>
      </p:sp>
      <p:sp>
        <p:nvSpPr>
          <p:cNvPr id="3" name="Notes Placeholder 2"/>
          <p:cNvSpPr>
            <a:spLocks noGrp="1"/>
          </p:cNvSpPr>
          <p:nvPr>
            <p:ph type="body" idx="1"/>
          </p:nvPr>
        </p:nvSpPr>
        <p:spPr/>
        <p:txBody>
          <a:bodyPr>
            <a:normAutofit lnSpcReduction="10000"/>
          </a:bodyPr>
          <a:lstStyle/>
          <a:p>
            <a:r>
              <a:rPr lang="en-US" dirty="0" smtClean="0"/>
              <a:t>Responsible research publication: international standards for authors. A position statement developed at the 2nd World Conference on Research Integrity, Singapore, July 22-24, 2010 Elizabeth Wager &amp; Sabine </a:t>
            </a:r>
            <a:r>
              <a:rPr lang="en-US" dirty="0" err="1" smtClean="0"/>
              <a:t>Kleinert</a:t>
            </a:r>
            <a:r>
              <a:rPr lang="en-US" dirty="0" smtClean="0"/>
              <a:t> Contact details: liz@sideview.demon.co.uk sabine.kleinert@lancet.com </a:t>
            </a:r>
          </a:p>
          <a:p>
            <a:endParaRPr lang="en-US" dirty="0" smtClean="0"/>
          </a:p>
          <a:p>
            <a:r>
              <a:rPr lang="en-US" dirty="0" smtClean="0"/>
              <a:t>Publication is the final stage of research and therefore a responsibility for all researchers. Scholarly publications are expected to provide a detailed and permanent record of research. Because publications form the basis for both new research and the application of findings, they can affect not only the research community but also, indirectly, society at large. Researchers therefore have a responsibility to ensure that their publications are honest, clear, accurate, complete and balanced, and should avoid misleading, selective or ambiguous reporting. Journal editors also have responsibilities for ensuring the integrity of the research literature and these are set out in companion guidelines. </a:t>
            </a:r>
          </a:p>
          <a:p>
            <a:r>
              <a:rPr lang="en-US" dirty="0" smtClean="0"/>
              <a:t>This document aims to establish international standards for authors of scholarly research publications and to describe responsible research reporting practice. We hope these standards will be endorsed by research institutions, funders, and professional societies; promoted by editors and publishers; and will aid in research integrity training.</a:t>
            </a:r>
          </a:p>
          <a:p>
            <a:endParaRPr lang="en-US" dirty="0" smtClean="0"/>
          </a:p>
          <a:p>
            <a:r>
              <a:rPr lang="en-US" dirty="0" smtClean="0"/>
              <a:t>Summary:</a:t>
            </a:r>
          </a:p>
          <a:p>
            <a:r>
              <a:rPr lang="en-US" dirty="0" smtClean="0"/>
              <a:t>The research being reported should have been conducted in an ethical and responsible manner and should comply with all relevant legislation. </a:t>
            </a:r>
          </a:p>
          <a:p>
            <a:r>
              <a:rPr lang="en-US" dirty="0" smtClean="0"/>
              <a:t>Researchers should present their results clearly, honestly, and without fabrication, falsification or inappropriate data manipulation. </a:t>
            </a:r>
          </a:p>
          <a:p>
            <a:r>
              <a:rPr lang="en-US" dirty="0" smtClean="0"/>
              <a:t>Researchers should strive to describe their methods clearly and unambiguously so that their findings can be confirmed by others. </a:t>
            </a:r>
          </a:p>
          <a:p>
            <a:r>
              <a:rPr lang="en-US" dirty="0" smtClean="0"/>
              <a:t>Researchers should adhere to publication requirements that submitted work is original, is not </a:t>
            </a:r>
            <a:r>
              <a:rPr lang="en-US" dirty="0" err="1" smtClean="0"/>
              <a:t>plagiarised</a:t>
            </a:r>
            <a:r>
              <a:rPr lang="en-US" dirty="0" smtClean="0"/>
              <a:t>, and has not been published elsewhere. </a:t>
            </a:r>
          </a:p>
          <a:p>
            <a:r>
              <a:rPr lang="en-US" dirty="0" smtClean="0"/>
              <a:t>Authors should take collective responsibility for submitted and published work. </a:t>
            </a:r>
          </a:p>
          <a:p>
            <a:r>
              <a:rPr lang="en-US" dirty="0" smtClean="0"/>
              <a:t>The authorship of research publications should accurately reflect individuals’ contributions to the work and its reporting. </a:t>
            </a:r>
          </a:p>
          <a:p>
            <a:r>
              <a:rPr lang="en-US" dirty="0" smtClean="0"/>
              <a:t>Funding sources and relevant conflicts of interest should be disclosed.</a:t>
            </a:r>
            <a:endParaRPr lang="en-US" dirty="0"/>
          </a:p>
        </p:txBody>
      </p:sp>
      <p:sp>
        <p:nvSpPr>
          <p:cNvPr id="4" name="Header Placeholder 3"/>
          <p:cNvSpPr>
            <a:spLocks noGrp="1"/>
          </p:cNvSpPr>
          <p:nvPr>
            <p:ph type="hdr" sz="quarter" idx="10"/>
          </p:nvPr>
        </p:nvSpPr>
        <p:spPr/>
        <p:txBody>
          <a:bodyPr/>
          <a:lstStyle/>
          <a:p>
            <a:pPr>
              <a:lnSpc>
                <a:spcPct val="95000"/>
              </a:lnSpc>
            </a:pPr>
            <a:r>
              <a:rPr lang="en-US" smtClean="0">
                <a:latin typeface="Arial" pitchFamily="34" charset="0"/>
                <a:cs typeface="Arial" pitchFamily="34" charset="0"/>
              </a:rPr>
              <a:t>[ADD PRESENTATION TITLE: INSERT TAB &gt; HEADER &amp; FOOTER &gt; NOTES AND HANDOUTS]</a:t>
            </a:r>
            <a:endParaRPr lang="en-US" dirty="0">
              <a:latin typeface="Arial" pitchFamily="34" charset="0"/>
              <a:cs typeface="Arial" pitchFamily="34" charset="0"/>
            </a:endParaRPr>
          </a:p>
        </p:txBody>
      </p:sp>
      <p:sp>
        <p:nvSpPr>
          <p:cNvPr id="5" name="Date Placeholder 4"/>
          <p:cNvSpPr>
            <a:spLocks noGrp="1"/>
          </p:cNvSpPr>
          <p:nvPr>
            <p:ph type="dt" idx="11"/>
          </p:nvPr>
        </p:nvSpPr>
        <p:spPr/>
        <p:txBody>
          <a:bodyPr/>
          <a:lstStyle/>
          <a:p>
            <a:pPr algn="l"/>
            <a:fld id="{3677E674-AA72-D94A-9C21-BC49CBB5CA9B}" type="datetime1">
              <a:rPr lang="en-US" smtClean="0">
                <a:latin typeface="Arial" pitchFamily="34" charset="0"/>
                <a:cs typeface="Arial" pitchFamily="34" charset="0"/>
              </a:rPr>
              <a:t>2/3/2020</a:t>
            </a:fld>
            <a:endParaRPr lang="en-US" dirty="0">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fld id="{111E5896-917A-4035-A860-408E1EC3CD51}" type="slidenum">
              <a:rPr lang="en-US" smtClean="0">
                <a:latin typeface="Arial" pitchFamily="34" charset="0"/>
                <a:cs typeface="Arial" pitchFamily="34" charset="0"/>
              </a:rPr>
              <a:pPr/>
              <a:t>9</a:t>
            </a:fld>
            <a:endParaRPr lang="en-US" dirty="0">
              <a:latin typeface="Arial" pitchFamily="34" charset="0"/>
              <a:cs typeface="Arial" pitchFamily="34" charset="0"/>
            </a:endParaRPr>
          </a:p>
        </p:txBody>
      </p:sp>
    </p:spTree>
    <p:extLst>
      <p:ext uri="{BB962C8B-B14F-4D97-AF65-F5344CB8AC3E}">
        <p14:creationId xmlns:p14="http://schemas.microsoft.com/office/powerpoint/2010/main" val="40065743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xfrm>
            <a:off x="1187450" y="400050"/>
            <a:ext cx="4648200" cy="3486150"/>
          </a:xfrm>
          <a:noFill/>
          <a:ln>
            <a:solidFill>
              <a:srgbClr val="000000"/>
            </a:solidFill>
            <a:miter lim="800000"/>
            <a:headEnd/>
            <a:tailEnd/>
          </a:ln>
        </p:spPr>
      </p:sp>
      <p:sp>
        <p:nvSpPr>
          <p:cNvPr id="61443" name="Notes Placeholder 2"/>
          <p:cNvSpPr>
            <a:spLocks noGrp="1"/>
          </p:cNvSpPr>
          <p:nvPr>
            <p:ph type="body" idx="1"/>
          </p:nvPr>
        </p:nvSpPr>
        <p:spPr bwMode="auto">
          <a:noFill/>
        </p:spPr>
        <p:txBody>
          <a:bodyPr wrap="square" numCol="1" anchor="t" anchorCtr="0" compatLnSpc="1">
            <a:prstTxWarp prst="textNoShape">
              <a:avLst/>
            </a:prstTxWarp>
            <a:normAutofit fontScale="92500" lnSpcReduction="10000"/>
          </a:bodyPr>
          <a:lstStyle/>
          <a:p>
            <a:pPr eaLnBrk="1" hangingPunct="1">
              <a:spcBef>
                <a:spcPct val="0"/>
              </a:spcBef>
            </a:pPr>
            <a:r>
              <a:rPr lang="en-US" dirty="0" smtClean="0"/>
              <a:t>First and last authors: Generally speaking, the most sought-after position is the first, which is not surprising given the convention of referring to studies by the first-named author, e.g., ‘Smith et al. have shown that’. The first-named author is therefore generally held to have made the greatest contribution to the research. </a:t>
            </a:r>
          </a:p>
          <a:p>
            <a:pPr eaLnBrk="1" hangingPunct="1">
              <a:spcBef>
                <a:spcPct val="0"/>
              </a:spcBef>
            </a:pPr>
            <a:endParaRPr lang="en-US" dirty="0" smtClean="0"/>
          </a:p>
          <a:p>
            <a:pPr eaLnBrk="1" hangingPunct="1">
              <a:spcBef>
                <a:spcPct val="0"/>
              </a:spcBef>
            </a:pPr>
            <a:r>
              <a:rPr lang="en-US" dirty="0" smtClean="0"/>
              <a:t>Sometimes significance is attached to being the last named author. This is particularly true in the biomedical and translational sciences. Here the senior author is seen as the leader and responsible for the entire work. In some medical schools the two authorship positions valued are first and last. Authors have often given the last place to a senior team member who contributed expertise and guidance. This can be consistent with the ICMJE criteria if this person was involved in study design, the interpretation of the data, and critically reviewed the publication. However, views about this do seem to vary, so don’t assume that everybody feels the same way about it. References by </a:t>
            </a:r>
            <a:r>
              <a:rPr lang="en-US" dirty="0" err="1" smtClean="0"/>
              <a:t>Baerlocher</a:t>
            </a:r>
            <a:r>
              <a:rPr lang="en-US" dirty="0" smtClean="0"/>
              <a:t> and colleagues (2007) and </a:t>
            </a:r>
            <a:r>
              <a:rPr lang="en-US" dirty="0" err="1" smtClean="0"/>
              <a:t>Tscharntke</a:t>
            </a:r>
            <a:r>
              <a:rPr lang="en-US" dirty="0" smtClean="0"/>
              <a:t> and colleagues (2007) discuss this further. </a:t>
            </a:r>
          </a:p>
          <a:p>
            <a:pPr eaLnBrk="1" hangingPunct="1">
              <a:spcBef>
                <a:spcPct val="0"/>
              </a:spcBef>
            </a:pPr>
            <a:endParaRPr lang="en-US" dirty="0" smtClean="0"/>
          </a:p>
          <a:p>
            <a:pPr eaLnBrk="1" hangingPunct="1">
              <a:spcBef>
                <a:spcPct val="0"/>
              </a:spcBef>
            </a:pPr>
            <a:r>
              <a:rPr lang="en-US" dirty="0" smtClean="0"/>
              <a:t>However, cynics may suspect that the final author is often a guest or honorary author. In the social sciences, the last author is seen as the person who may have contributed the least. (See Order of authors.) -from How to handle authorship disputes: a guide for new researchers by Tim Albert, trainer in medical writing, and Elizabeth Wager, freelance writer and trainer on COPE site.  </a:t>
            </a:r>
            <a:r>
              <a:rPr lang="en-US" dirty="0" smtClean="0">
                <a:hlinkClick r:id="rId3"/>
              </a:rPr>
              <a:t>http://www.publicationethics.org/files/u2/2003pdf12.pdf</a:t>
            </a:r>
            <a:r>
              <a:rPr lang="en-US" dirty="0" smtClean="0"/>
              <a:t>)</a:t>
            </a:r>
          </a:p>
          <a:p>
            <a:pPr eaLnBrk="1" hangingPunct="1">
              <a:spcBef>
                <a:spcPct val="0"/>
              </a:spcBef>
            </a:pPr>
            <a:endParaRPr lang="en-US" dirty="0" smtClean="0"/>
          </a:p>
          <a:p>
            <a:pPr eaLnBrk="1" hangingPunct="1">
              <a:spcBef>
                <a:spcPct val="0"/>
              </a:spcBef>
            </a:pPr>
            <a:r>
              <a:rPr lang="en-US" dirty="0" smtClean="0"/>
              <a:t>COPE says:</a:t>
            </a:r>
          </a:p>
          <a:p>
            <a:pPr eaLnBrk="1" hangingPunct="1">
              <a:spcBef>
                <a:spcPct val="0"/>
              </a:spcBef>
            </a:pPr>
            <a:endParaRPr lang="en-US" sz="1300" dirty="0" smtClean="0"/>
          </a:p>
          <a:p>
            <a:pPr eaLnBrk="1" hangingPunct="1">
              <a:spcBef>
                <a:spcPct val="0"/>
              </a:spcBef>
            </a:pPr>
            <a:r>
              <a:rPr lang="en-US" sz="1300" dirty="0" smtClean="0"/>
              <a:t>• guest authors are those who do </a:t>
            </a:r>
            <a:r>
              <a:rPr lang="en-US" sz="1300" u="sng" dirty="0" smtClean="0"/>
              <a:t>not </a:t>
            </a:r>
            <a:r>
              <a:rPr lang="en-US" sz="1300" dirty="0" smtClean="0"/>
              <a:t>meet accepted authorship criteria but are listed because of their seniority, reputation or supposed influence </a:t>
            </a:r>
          </a:p>
          <a:p>
            <a:pPr eaLnBrk="1" hangingPunct="1">
              <a:spcBef>
                <a:spcPct val="0"/>
              </a:spcBef>
            </a:pPr>
            <a:r>
              <a:rPr lang="en-US" sz="1300" dirty="0" smtClean="0"/>
              <a:t>• gift authors are those who do </a:t>
            </a:r>
            <a:r>
              <a:rPr lang="en-US" sz="1300" u="sng" dirty="0" smtClean="0"/>
              <a:t>not </a:t>
            </a:r>
            <a:r>
              <a:rPr lang="en-US" sz="1300" dirty="0" smtClean="0"/>
              <a:t> meet accepted authorship criteria but are listed as a personal </a:t>
            </a:r>
            <a:r>
              <a:rPr lang="en-US" sz="1300" dirty="0" err="1" smtClean="0"/>
              <a:t>favour</a:t>
            </a:r>
            <a:r>
              <a:rPr lang="en-US" sz="1300" dirty="0" smtClean="0"/>
              <a:t> or in return for payment </a:t>
            </a:r>
          </a:p>
          <a:p>
            <a:pPr eaLnBrk="1" hangingPunct="1">
              <a:spcBef>
                <a:spcPct val="0"/>
              </a:spcBef>
            </a:pPr>
            <a:r>
              <a:rPr lang="en-US" sz="1300" dirty="0" smtClean="0"/>
              <a:t>• ghost authors are those who meet authorship criteria but are not listed </a:t>
            </a:r>
          </a:p>
          <a:p>
            <a:pPr eaLnBrk="1" hangingPunct="1">
              <a:spcBef>
                <a:spcPct val="0"/>
              </a:spcBef>
            </a:pPr>
            <a:endParaRPr lang="en-US" dirty="0" smtClean="0"/>
          </a:p>
        </p:txBody>
      </p:sp>
    </p:spTree>
    <p:extLst>
      <p:ext uri="{BB962C8B-B14F-4D97-AF65-F5344CB8AC3E}">
        <p14:creationId xmlns:p14="http://schemas.microsoft.com/office/powerpoint/2010/main" val="274191589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1.xml"/><Relationship Id="rId6" Type="http://schemas.openxmlformats.org/officeDocument/2006/relationships/image" Target="NULL"/><Relationship Id="rId5" Type="http://schemas.openxmlformats.org/officeDocument/2006/relationships/image" Target="../media/image9.jpeg"/><Relationship Id="rId4" Type="http://schemas.openxmlformats.org/officeDocument/2006/relationships/image" Target="../media/image8.jpe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NULL"/><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NUL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NULL"/><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NULL"/><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2.xml"/><Relationship Id="rId6" Type="http://schemas.openxmlformats.org/officeDocument/2006/relationships/image" Target="NULL"/><Relationship Id="rId5" Type="http://schemas.openxmlformats.org/officeDocument/2006/relationships/image" Target="../media/image9.jpeg"/><Relationship Id="rId4" Type="http://schemas.openxmlformats.org/officeDocument/2006/relationships/image" Target="../media/image8.jpe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NULL"/><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NULL"/><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NULL"/><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NULL"/><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3.xml"/><Relationship Id="rId6" Type="http://schemas.openxmlformats.org/officeDocument/2006/relationships/image" Target="NULL"/><Relationship Id="rId5" Type="http://schemas.openxmlformats.org/officeDocument/2006/relationships/image" Target="../media/image9.jpeg"/><Relationship Id="rId4" Type="http://schemas.openxmlformats.org/officeDocument/2006/relationships/image" Target="../media/image8.jpeg"/></Relationships>
</file>

<file path=ppt/slideLayouts/_rels/slideLayout7.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NUL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External Co-branding Title">
    <p:bg>
      <p:bgPr>
        <a:solidFill>
          <a:schemeClr val="tx2"/>
        </a:solidFill>
        <a:effectLst/>
      </p:bgPr>
    </p:bg>
    <p:spTree>
      <p:nvGrpSpPr>
        <p:cNvPr id="1" name=""/>
        <p:cNvGrpSpPr/>
        <p:nvPr/>
      </p:nvGrpSpPr>
      <p:grpSpPr>
        <a:xfrm>
          <a:off x="0" y="0"/>
          <a:ext cx="0" cy="0"/>
          <a:chOff x="0" y="0"/>
          <a:chExt cx="0" cy="0"/>
        </a:xfrm>
      </p:grpSpPr>
      <p:sp>
        <p:nvSpPr>
          <p:cNvPr id="35" name="Title 34"/>
          <p:cNvSpPr>
            <a:spLocks noGrp="1"/>
          </p:cNvSpPr>
          <p:nvPr>
            <p:ph type="title" hasCustomPrompt="1"/>
          </p:nvPr>
        </p:nvSpPr>
        <p:spPr>
          <a:xfrm>
            <a:off x="648605" y="2883538"/>
            <a:ext cx="6595720"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Title Slide Here</a:t>
            </a:r>
          </a:p>
        </p:txBody>
      </p:sp>
      <p:sp>
        <p:nvSpPr>
          <p:cNvPr id="38" name="Text Placeholder 2"/>
          <p:cNvSpPr>
            <a:spLocks noGrp="1"/>
          </p:cNvSpPr>
          <p:nvPr>
            <p:ph type="body" idx="1" hasCustomPrompt="1"/>
          </p:nvPr>
        </p:nvSpPr>
        <p:spPr>
          <a:xfrm>
            <a:off x="654697" y="3436978"/>
            <a:ext cx="6570016"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a:t>Subtitle Title Here</a:t>
            </a:r>
          </a:p>
        </p:txBody>
      </p:sp>
      <p:sp>
        <p:nvSpPr>
          <p:cNvPr id="46" name="Date Placeholder 4"/>
          <p:cNvSpPr>
            <a:spLocks noGrp="1"/>
          </p:cNvSpPr>
          <p:nvPr>
            <p:ph type="dt" sz="half" idx="2"/>
          </p:nvPr>
        </p:nvSpPr>
        <p:spPr>
          <a:xfrm>
            <a:off x="748092" y="6045890"/>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E191306B-E4DA-5C45-BFB2-6FAF00BC6E03}" type="datetime1">
              <a:rPr lang="en-US" smtClean="0"/>
              <a:t>2/3/2020</a:t>
            </a:fld>
            <a:endParaRPr lang="en-US" dirty="0"/>
          </a:p>
        </p:txBody>
      </p:sp>
      <p:sp>
        <p:nvSpPr>
          <p:cNvPr id="3" name="Text Placeholder 2"/>
          <p:cNvSpPr>
            <a:spLocks noGrp="1"/>
          </p:cNvSpPr>
          <p:nvPr>
            <p:ph type="body" sz="quarter" idx="10"/>
          </p:nvPr>
        </p:nvSpPr>
        <p:spPr>
          <a:xfrm>
            <a:off x="747713" y="4350040"/>
            <a:ext cx="6477000" cy="193675"/>
          </a:xfrm>
        </p:spPr>
        <p:txBody>
          <a:bodyPr vert="horz" wrap="square" lIns="0" tIns="0" rIns="0" bIns="0" rtlCol="0" anchor="t" anchorCtr="0"/>
          <a:lstStyle>
            <a:lvl1pPr marL="0" indent="0">
              <a:spcBef>
                <a:spcPts val="0"/>
              </a:spcBef>
              <a:buFontTx/>
              <a:buNone/>
              <a:defRPr lang="en-US" sz="1800" i="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dirty="0"/>
              <a:t>Click to edit Master text styles</a:t>
            </a:r>
          </a:p>
        </p:txBody>
      </p:sp>
      <p:cxnSp>
        <p:nvCxnSpPr>
          <p:cNvPr id="10" name="Straight Connector 9"/>
          <p:cNvCxnSpPr/>
          <p:nvPr userDrawn="1"/>
        </p:nvCxnSpPr>
        <p:spPr>
          <a:xfrm>
            <a:off x="2430160" y="591021"/>
            <a:ext cx="0" cy="118872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userDrawn="1"/>
        </p:nvGrpSpPr>
        <p:grpSpPr>
          <a:xfrm>
            <a:off x="2749439" y="752601"/>
            <a:ext cx="1487211" cy="868680"/>
            <a:chOff x="2749439" y="752601"/>
            <a:chExt cx="1487211" cy="868680"/>
          </a:xfrm>
        </p:grpSpPr>
        <p:sp>
          <p:nvSpPr>
            <p:cNvPr id="5" name="Rectangle 4"/>
            <p:cNvSpPr/>
            <p:nvPr userDrawn="1"/>
          </p:nvSpPr>
          <p:spPr bwMode="auto">
            <a:xfrm>
              <a:off x="2749439" y="752601"/>
              <a:ext cx="1371600" cy="868680"/>
            </a:xfrm>
            <a:prstGeom prst="rect">
              <a:avLst/>
            </a:prstGeom>
            <a:noFill/>
            <a:ln w="19050" algn="ctr">
              <a:solidFill>
                <a:schemeClr val="accent2"/>
              </a:solidFill>
              <a:prstDash val="dash"/>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sp>
          <p:nvSpPr>
            <p:cNvPr id="6" name="TextBox 5"/>
            <p:cNvSpPr txBox="1"/>
            <p:nvPr userDrawn="1"/>
          </p:nvSpPr>
          <p:spPr bwMode="auto">
            <a:xfrm>
              <a:off x="2785238" y="912373"/>
              <a:ext cx="1451412" cy="609398"/>
            </a:xfrm>
            <a:prstGeom prst="rect">
              <a:avLst/>
            </a:prstGeom>
            <a:noFill/>
            <a:ln w="19050" algn="ctr">
              <a:noFill/>
              <a:miter lim="800000"/>
              <a:headEnd/>
              <a:tailEnd/>
            </a:ln>
          </p:spPr>
          <p:txBody>
            <a:bodyPr wrap="square" lIns="0" tIns="0" rIns="0" bIns="0" rtlCol="0">
              <a:spAutoFit/>
            </a:bodyPr>
            <a:lstStyle/>
            <a:p>
              <a:pPr>
                <a:lnSpc>
                  <a:spcPct val="90000"/>
                </a:lnSpc>
              </a:pPr>
              <a:r>
                <a:rPr lang="en-US" sz="2200" dirty="0">
                  <a:solidFill>
                    <a:schemeClr val="bg1"/>
                  </a:solidFill>
                  <a:latin typeface="+mj-lt"/>
                </a:rPr>
                <a:t>Partner Logo</a:t>
              </a:r>
            </a:p>
          </p:txBody>
        </p:sp>
      </p:grpSp>
      <p:pic>
        <p:nvPicPr>
          <p:cNvPr id="13" name="Picture 12" descr="UCSF_sig_white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8932" y="742959"/>
            <a:ext cx="1400637" cy="910729"/>
          </a:xfrm>
          <a:prstGeom prst="rect">
            <a:avLst/>
          </a:prstGeom>
        </p:spPr>
      </p:pic>
    </p:spTree>
    <p:extLst>
      <p:ext uri="{BB962C8B-B14F-4D97-AF65-F5344CB8AC3E}">
        <p14:creationId xmlns:p14="http://schemas.microsoft.com/office/powerpoint/2010/main" val="2150103274"/>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4">
    <p:bg>
      <p:bgPr>
        <a:solidFill>
          <a:schemeClr val="tx2"/>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5"/>
          <p:cNvSpPr/>
          <p:nvPr/>
        </p:nvSpPr>
        <p:spPr bwMode="auto">
          <a:xfrm>
            <a:off x="365125" y="366713"/>
            <a:ext cx="6859588" cy="5153025"/>
          </a:xfrm>
          <a:prstGeom prst="rect">
            <a:avLst/>
          </a:prstGeom>
          <a:solidFill>
            <a:schemeClr val="accent6"/>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pic>
        <p:nvPicPr>
          <p:cNvPr id="1031"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670" y="742094"/>
            <a:ext cx="1041033" cy="68205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9" name="Picture 8"/>
          <p:cNvPicPr>
            <a:picLocks noChangeAspect="1"/>
          </p:cNvPicPr>
          <p:nvPr userDrawn="1"/>
        </p:nvPicPr>
        <p:blipFill>
          <a:blip>
            <a:extLst>
              <a:ext uri="{28A0092B-C50C-407E-A947-70E740481C1C}">
                <a14:useLocalDpi xmlns:a14="http://schemas.microsoft.com/office/drawing/2010/main" val="0"/>
              </a:ext>
            </a:extLst>
          </a:blip>
          <a:stretch>
            <a:fillRect/>
          </a:stretch>
        </p:blipFill>
        <p:spPr bwMode="invGray">
          <a:xfrm>
            <a:off x="0" y="0"/>
            <a:ext cx="9144000" cy="6858000"/>
          </a:xfrm>
          <a:prstGeom prst="rect">
            <a:avLst/>
          </a:prstGeom>
        </p:spPr>
      </p:pic>
      <p:sp>
        <p:nvSpPr>
          <p:cNvPr id="10" name="Rectangle 9"/>
          <p:cNvSpPr/>
          <p:nvPr userDrawn="1"/>
        </p:nvSpPr>
        <p:spPr bwMode="ltGray">
          <a:xfrm>
            <a:off x="365125" y="366713"/>
            <a:ext cx="6859588" cy="5153025"/>
          </a:xfrm>
          <a:prstGeom prst="rect">
            <a:avLst/>
          </a:prstGeom>
          <a:solidFill>
            <a:schemeClr val="accent6"/>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sp>
        <p:nvSpPr>
          <p:cNvPr id="35" name="Title 34"/>
          <p:cNvSpPr>
            <a:spLocks noGrp="1"/>
          </p:cNvSpPr>
          <p:nvPr>
            <p:ph type="title" hasCustomPrompt="1"/>
          </p:nvPr>
        </p:nvSpPr>
        <p:spPr>
          <a:xfrm>
            <a:off x="648605" y="2446074"/>
            <a:ext cx="6576108"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Title Slide Here</a:t>
            </a:r>
          </a:p>
        </p:txBody>
      </p:sp>
      <p:sp>
        <p:nvSpPr>
          <p:cNvPr id="38" name="Text Placeholder 2"/>
          <p:cNvSpPr>
            <a:spLocks noGrp="1"/>
          </p:cNvSpPr>
          <p:nvPr>
            <p:ph type="body" idx="1" hasCustomPrompt="1"/>
          </p:nvPr>
        </p:nvSpPr>
        <p:spPr>
          <a:xfrm>
            <a:off x="654697" y="2999514"/>
            <a:ext cx="6550480"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a:t>Subtitle Title Here</a:t>
            </a:r>
          </a:p>
        </p:txBody>
      </p:sp>
      <p:sp>
        <p:nvSpPr>
          <p:cNvPr id="46" name="Date Placeholder 4"/>
          <p:cNvSpPr>
            <a:spLocks noGrp="1"/>
          </p:cNvSpPr>
          <p:nvPr>
            <p:ph type="dt" sz="half" idx="2"/>
          </p:nvPr>
        </p:nvSpPr>
        <p:spPr>
          <a:xfrm>
            <a:off x="748092" y="4907753"/>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788B4018-B04E-784D-8D7C-DD39F4FCDD45}" type="datetime1">
              <a:rPr lang="en-US" smtClean="0"/>
              <a:t>2/3/2020</a:t>
            </a:fld>
            <a:endParaRPr lang="en-US" dirty="0"/>
          </a:p>
        </p:txBody>
      </p:sp>
      <p:sp>
        <p:nvSpPr>
          <p:cNvPr id="4" name="Text Placeholder 3"/>
          <p:cNvSpPr>
            <a:spLocks noGrp="1"/>
          </p:cNvSpPr>
          <p:nvPr>
            <p:ph type="body" sz="quarter" idx="10"/>
          </p:nvPr>
        </p:nvSpPr>
        <p:spPr>
          <a:xfrm>
            <a:off x="746125" y="4044820"/>
            <a:ext cx="6478588" cy="406400"/>
          </a:xfrm>
        </p:spPr>
        <p:txBody>
          <a:bodyPr vert="horz" wrap="square" lIns="0" tIns="0" rIns="0" bIns="0" rtlCol="0" anchor="t" anchorCtr="0"/>
          <a:lstStyle>
            <a:lvl1pPr marL="0" indent="0">
              <a:spcBef>
                <a:spcPts val="0"/>
              </a:spcBef>
              <a:buNone/>
              <a:defRPr lang="en-US" sz="1800" i="0" smtClean="0">
                <a:solidFill>
                  <a:schemeClr val="bg1"/>
                </a:solidFill>
                <a:cs typeface="Arial" pitchFamily="34" charset="0"/>
              </a:defRPr>
            </a:lvl1pPr>
            <a:lvl2pPr>
              <a:defRPr lang="en-US" sz="1800" smtClean="0">
                <a:latin typeface="+mn-lt"/>
              </a:defRPr>
            </a:lvl2pPr>
            <a:lvl3pPr>
              <a:defRPr lang="en-US" sz="1800" smtClean="0">
                <a:latin typeface="+mn-lt"/>
              </a:defRPr>
            </a:lvl3pPr>
            <a:lvl4pPr>
              <a:defRPr lang="en-US" sz="1800" smtClean="0">
                <a:latin typeface="+mn-lt"/>
              </a:defRPr>
            </a:lvl4pPr>
            <a:lvl5pPr>
              <a:defRPr lang="en-US" sz="1800">
                <a:latin typeface="+mn-lt"/>
              </a:defRPr>
            </a:lvl5pPr>
          </a:lstStyle>
          <a:p>
            <a:pPr marL="0" lvl="0"/>
            <a:r>
              <a:rPr lang="en-US" dirty="0"/>
              <a:t>Click to edit Master text styles</a:t>
            </a:r>
          </a:p>
        </p:txBody>
      </p:sp>
      <p:pic>
        <p:nvPicPr>
          <p:cNvPr id="13" name="Picture 12" descr="UCSF_sig_white_RGB.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38933" y="742959"/>
            <a:ext cx="1050990" cy="683380"/>
          </a:xfrm>
          <a:prstGeom prst="rect">
            <a:avLst/>
          </a:prstGeom>
        </p:spPr>
      </p:pic>
    </p:spTree>
    <p:extLst>
      <p:ext uri="{BB962C8B-B14F-4D97-AF65-F5344CB8AC3E}">
        <p14:creationId xmlns:p14="http://schemas.microsoft.com/office/powerpoint/2010/main" val="3441700658"/>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5">
    <p:bg>
      <p:bgPr>
        <a:solidFill>
          <a:schemeClr val="tx2"/>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5"/>
          <p:cNvSpPr/>
          <p:nvPr/>
        </p:nvSpPr>
        <p:spPr bwMode="auto">
          <a:xfrm>
            <a:off x="365125" y="366713"/>
            <a:ext cx="6859588" cy="5153025"/>
          </a:xfrm>
          <a:prstGeom prst="rect">
            <a:avLst/>
          </a:prstGeom>
          <a:solidFill>
            <a:schemeClr val="accent3"/>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pic>
        <p:nvPicPr>
          <p:cNvPr id="1031"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670" y="742094"/>
            <a:ext cx="1041033" cy="68205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9" name="Picture 8"/>
          <p:cNvPicPr>
            <a:picLocks noChangeAspect="1"/>
          </p:cNvPicPr>
          <p:nvPr userDrawn="1"/>
        </p:nvPicPr>
        <p:blipFill>
          <a:blip>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0" name="Rectangle 9"/>
          <p:cNvSpPr/>
          <p:nvPr userDrawn="1"/>
        </p:nvSpPr>
        <p:spPr bwMode="ltGray">
          <a:xfrm>
            <a:off x="365125" y="366713"/>
            <a:ext cx="6859588" cy="5153025"/>
          </a:xfrm>
          <a:prstGeom prst="rect">
            <a:avLst/>
          </a:prstGeom>
          <a:solidFill>
            <a:schemeClr val="accent3"/>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sp>
        <p:nvSpPr>
          <p:cNvPr id="35" name="Title 34"/>
          <p:cNvSpPr>
            <a:spLocks noGrp="1"/>
          </p:cNvSpPr>
          <p:nvPr>
            <p:ph type="title" hasCustomPrompt="1"/>
          </p:nvPr>
        </p:nvSpPr>
        <p:spPr>
          <a:xfrm>
            <a:off x="648605" y="2446074"/>
            <a:ext cx="6576108"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Title Slide Here</a:t>
            </a:r>
          </a:p>
        </p:txBody>
      </p:sp>
      <p:sp>
        <p:nvSpPr>
          <p:cNvPr id="38" name="Text Placeholder 2"/>
          <p:cNvSpPr>
            <a:spLocks noGrp="1"/>
          </p:cNvSpPr>
          <p:nvPr>
            <p:ph type="body" idx="1" hasCustomPrompt="1"/>
          </p:nvPr>
        </p:nvSpPr>
        <p:spPr>
          <a:xfrm>
            <a:off x="654697" y="2999514"/>
            <a:ext cx="6550480"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a:t>Subtitle Title Here</a:t>
            </a:r>
          </a:p>
        </p:txBody>
      </p:sp>
      <p:sp>
        <p:nvSpPr>
          <p:cNvPr id="46" name="Date Placeholder 4"/>
          <p:cNvSpPr>
            <a:spLocks noGrp="1"/>
          </p:cNvSpPr>
          <p:nvPr>
            <p:ph type="dt" sz="half" idx="2"/>
          </p:nvPr>
        </p:nvSpPr>
        <p:spPr>
          <a:xfrm>
            <a:off x="748092" y="4907753"/>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21753E09-20DB-CC43-8D91-76B4FD8BED45}" type="datetime1">
              <a:rPr lang="en-US" smtClean="0"/>
              <a:t>2/3/2020</a:t>
            </a:fld>
            <a:endParaRPr lang="en-US" dirty="0"/>
          </a:p>
        </p:txBody>
      </p:sp>
      <p:sp>
        <p:nvSpPr>
          <p:cNvPr id="4" name="Text Placeholder 3"/>
          <p:cNvSpPr>
            <a:spLocks noGrp="1"/>
          </p:cNvSpPr>
          <p:nvPr>
            <p:ph type="body" sz="quarter" idx="10"/>
          </p:nvPr>
        </p:nvSpPr>
        <p:spPr>
          <a:xfrm>
            <a:off x="744351" y="4046607"/>
            <a:ext cx="6472238" cy="434178"/>
          </a:xfrm>
        </p:spPr>
        <p:txBody>
          <a:bodyPr vert="horz" wrap="square" lIns="0" tIns="0" rIns="0" bIns="0" rtlCol="0" anchor="t" anchorCtr="0"/>
          <a:lstStyle>
            <a:lvl1pPr marL="0" indent="0">
              <a:spcBef>
                <a:spcPts val="0"/>
              </a:spcBef>
              <a:buNone/>
              <a:defRPr lang="en-US" sz="1800" i="0" smtClean="0">
                <a:solidFill>
                  <a:schemeClr val="bg1"/>
                </a:solidFill>
                <a:cs typeface="Arial" pitchFamily="34" charset="0"/>
              </a:defRPr>
            </a:lvl1pPr>
            <a:lvl2pPr>
              <a:defRPr lang="en-US" sz="1800" smtClean="0">
                <a:latin typeface="+mn-lt"/>
              </a:defRPr>
            </a:lvl2pPr>
            <a:lvl3pPr>
              <a:defRPr lang="en-US" sz="1800" smtClean="0">
                <a:latin typeface="+mn-lt"/>
              </a:defRPr>
            </a:lvl3pPr>
            <a:lvl4pPr>
              <a:defRPr lang="en-US" sz="1800" smtClean="0">
                <a:latin typeface="+mn-lt"/>
              </a:defRPr>
            </a:lvl4pPr>
            <a:lvl5pPr>
              <a:defRPr lang="en-US" sz="1800">
                <a:latin typeface="+mn-lt"/>
              </a:defRPr>
            </a:lvl5pPr>
          </a:lstStyle>
          <a:p>
            <a:pPr marL="0" lvl="0"/>
            <a:r>
              <a:rPr lang="en-US" dirty="0"/>
              <a:t>Click to edit Master text styles</a:t>
            </a:r>
          </a:p>
        </p:txBody>
      </p:sp>
      <p:pic>
        <p:nvPicPr>
          <p:cNvPr id="13" name="Picture 12" descr="UCSF_sig_white_RGB.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38933" y="742959"/>
            <a:ext cx="1050990" cy="683380"/>
          </a:xfrm>
          <a:prstGeom prst="rect">
            <a:avLst/>
          </a:prstGeom>
        </p:spPr>
      </p:pic>
    </p:spTree>
    <p:extLst>
      <p:ext uri="{BB962C8B-B14F-4D97-AF65-F5344CB8AC3E}">
        <p14:creationId xmlns:p14="http://schemas.microsoft.com/office/powerpoint/2010/main" val="1486614879"/>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Image">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b="-2"/>
          <a:stretch/>
        </p:blipFill>
        <p:spPr bwMode="ltGray">
          <a:xfrm>
            <a:off x="0" y="1"/>
            <a:ext cx="9144000" cy="6858000"/>
          </a:xfrm>
          <a:prstGeom prst="rect">
            <a:avLst/>
          </a:prstGeom>
        </p:spPr>
      </p:pic>
      <p:sp>
        <p:nvSpPr>
          <p:cNvPr id="6" name="Rectangle 5"/>
          <p:cNvSpPr/>
          <p:nvPr userDrawn="1"/>
        </p:nvSpPr>
        <p:spPr bwMode="invGray">
          <a:xfrm>
            <a:off x="0" y="-1"/>
            <a:ext cx="9144000" cy="6858001"/>
          </a:xfrm>
          <a:prstGeom prst="rect">
            <a:avLst/>
          </a:prstGeom>
          <a:solidFill>
            <a:srgbClr val="000000">
              <a:alpha val="40000"/>
            </a:srgbClr>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sp>
        <p:nvSpPr>
          <p:cNvPr id="16"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bg2"/>
                </a:solidFill>
                <a:latin typeface="Arial" pitchFamily="34" charset="0"/>
                <a:cs typeface="Arial" pitchFamily="34" charset="0"/>
              </a:defRPr>
            </a:lvl1pPr>
          </a:lstStyle>
          <a:p>
            <a:fld id="{5B01BEBE-01F3-BE4C-89F2-A241A27697E7}" type="datetime1">
              <a:rPr lang="en-US" smtClean="0"/>
              <a:t>2/3/2020</a:t>
            </a:fld>
            <a:endParaRPr lang="en-US" dirty="0"/>
          </a:p>
        </p:txBody>
      </p:sp>
      <p:sp>
        <p:nvSpPr>
          <p:cNvPr id="17"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bg2"/>
                </a:solidFill>
                <a:latin typeface="Arial" pitchFamily="34" charset="0"/>
                <a:cs typeface="Arial" pitchFamily="34" charset="0"/>
              </a:defRPr>
            </a:lvl1pPr>
          </a:lstStyle>
          <a:p>
            <a:r>
              <a:rPr lang="en-US"/>
              <a:t>Presentation Title and/or Sub Brand Name Here</a:t>
            </a:r>
            <a:endParaRPr lang="en-US" dirty="0"/>
          </a:p>
        </p:txBody>
      </p:sp>
      <p:sp>
        <p:nvSpPr>
          <p:cNvPr id="18"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1">
                <a:solidFill>
                  <a:schemeClr val="bg2"/>
                </a:solidFill>
                <a:latin typeface="Arial" pitchFamily="34" charset="0"/>
                <a:cs typeface="Arial" pitchFamily="34" charset="0"/>
              </a:defRPr>
            </a:lvl1pPr>
          </a:lstStyle>
          <a:p>
            <a:fld id="{7BCC8D0D-EAEC-449D-9161-023DFF90F2E2}" type="slidenum">
              <a:rPr lang="en-US" smtClean="0"/>
              <a:pPr/>
              <a:t>‹#›</a:t>
            </a:fld>
            <a:endParaRPr lang="en-US" dirty="0"/>
          </a:p>
        </p:txBody>
      </p:sp>
      <p:cxnSp>
        <p:nvCxnSpPr>
          <p:cNvPr id="19" name="Straight Connector 18"/>
          <p:cNvCxnSpPr/>
          <p:nvPr/>
        </p:nvCxnSpPr>
        <p:spPr>
          <a:xfrm>
            <a:off x="365125" y="6250080"/>
            <a:ext cx="8413750" cy="0"/>
          </a:xfrm>
          <a:prstGeom prst="line">
            <a:avLst/>
          </a:prstGeom>
          <a:noFill/>
          <a:ln w="3175" cap="flat">
            <a:solidFill>
              <a:schemeClr val="bg2"/>
            </a:solidFill>
            <a:prstDash val="solid"/>
            <a:miter lim="800000"/>
            <a:headEnd/>
            <a:tailEnd/>
          </a:ln>
          <a:extLst>
            <a:ext uri="{909E8E84-426E-40dd-AFC4-6F175D3DCCD1}">
              <a14:hiddenFill xmlns="" xmlns:a14="http://schemas.microsoft.com/office/drawing/2010/main">
                <a:noFill/>
              </a14:hiddenFill>
            </a:ext>
          </a:extLst>
        </p:spPr>
      </p:cxnSp>
      <p:cxnSp>
        <p:nvCxnSpPr>
          <p:cNvPr id="13" name="Straight Connector 12"/>
          <p:cNvCxnSpPr/>
          <p:nvPr userDrawn="1"/>
        </p:nvCxnSpPr>
        <p:spPr>
          <a:xfrm>
            <a:off x="365125" y="6250080"/>
            <a:ext cx="8413750" cy="0"/>
          </a:xfrm>
          <a:prstGeom prst="line">
            <a:avLst/>
          </a:prstGeom>
          <a:noFill/>
          <a:ln w="3175" cap="flat">
            <a:solidFill>
              <a:schemeClr val="bg2"/>
            </a:solidFill>
            <a:prstDash val="solid"/>
            <a:miter lim="800000"/>
            <a:headEnd/>
            <a:tailEnd/>
          </a:ln>
          <a:extLst>
            <a:ext uri="{909E8E84-426E-40dd-AFC4-6F175D3DCCD1}">
              <a14:hiddenFill xmlns="" xmlns:a14="http://schemas.microsoft.com/office/drawing/2010/main">
                <a:noFill/>
              </a14:hiddenFill>
            </a:ext>
          </a:extLst>
        </p:spPr>
      </p:cxnSp>
      <p:sp>
        <p:nvSpPr>
          <p:cNvPr id="2" name="Title 1"/>
          <p:cNvSpPr>
            <a:spLocks noGrp="1"/>
          </p:cNvSpPr>
          <p:nvPr>
            <p:ph type="title" hasCustomPrompt="1"/>
          </p:nvPr>
        </p:nvSpPr>
        <p:spPr>
          <a:xfrm>
            <a:off x="346334" y="2249896"/>
            <a:ext cx="8089901" cy="1421928"/>
          </a:xfrm>
        </p:spPr>
        <p:txBody>
          <a:bodyPr vert="horz" wrap="square" lIns="91440" tIns="45720" rIns="91440" bIns="45720" rtlCol="0" anchor="b" anchorCtr="0">
            <a:spAutoFit/>
          </a:bodyPr>
          <a:lstStyle>
            <a:lvl1pPr marL="280988" indent="-280988">
              <a:lnSpc>
                <a:spcPct val="90000"/>
              </a:lnSpc>
              <a:defRPr lang="en-US" sz="4800" spc="-20" baseline="0" dirty="0">
                <a:solidFill>
                  <a:schemeClr val="bg2"/>
                </a:solidFill>
              </a:defRPr>
            </a:lvl1pPr>
          </a:lstStyle>
          <a:p>
            <a:pPr lvl="0"/>
            <a:r>
              <a:rPr lang="en-US" dirty="0"/>
              <a:t>“Lorem ipsum dolor site </a:t>
            </a:r>
            <a:r>
              <a:rPr lang="en-US" dirty="0" err="1"/>
              <a:t>amet</a:t>
            </a:r>
            <a:r>
              <a:rPr lang="en-US" dirty="0"/>
              <a:t>, </a:t>
            </a:r>
            <a:r>
              <a:rPr lang="en-US" dirty="0" err="1"/>
              <a:t>consectetur</a:t>
            </a:r>
            <a:r>
              <a:rPr lang="en-US" dirty="0"/>
              <a:t> </a:t>
            </a:r>
            <a:r>
              <a:rPr lang="en-US" dirty="0" err="1"/>
              <a:t>adi</a:t>
            </a:r>
            <a:r>
              <a:rPr lang="en-US" dirty="0"/>
              <a:t> </a:t>
            </a:r>
            <a:r>
              <a:rPr lang="en-US" dirty="0" err="1"/>
              <a:t>isicing</a:t>
            </a:r>
            <a:r>
              <a:rPr lang="en-US" dirty="0"/>
              <a:t> </a:t>
            </a:r>
            <a:r>
              <a:rPr lang="en-US" dirty="0" err="1"/>
              <a:t>elit</a:t>
            </a:r>
            <a:r>
              <a:rPr lang="en-US" dirty="0"/>
              <a:t>.”</a:t>
            </a:r>
          </a:p>
        </p:txBody>
      </p:sp>
      <p:sp>
        <p:nvSpPr>
          <p:cNvPr id="3" name="Content Placeholder 2"/>
          <p:cNvSpPr>
            <a:spLocks noGrp="1"/>
          </p:cNvSpPr>
          <p:nvPr>
            <p:ph idx="1" hasCustomPrompt="1"/>
          </p:nvPr>
        </p:nvSpPr>
        <p:spPr>
          <a:xfrm>
            <a:off x="645331" y="4083341"/>
            <a:ext cx="8325548" cy="721900"/>
          </a:xfrm>
        </p:spPr>
        <p:txBody>
          <a:bodyPr vert="horz" wrap="square" lIns="91440" tIns="45720" rIns="91440" bIns="45720" rtlCol="0">
            <a:noAutofit/>
          </a:bodyPr>
          <a:lstStyle>
            <a:lvl1pPr marL="0" indent="0">
              <a:spcBef>
                <a:spcPts val="300"/>
              </a:spcBef>
              <a:buNone/>
              <a:defRPr lang="en-US" sz="1600" baseline="0" dirty="0" smtClean="0">
                <a:solidFill>
                  <a:schemeClr val="bg2"/>
                </a:solidFill>
              </a:defRPr>
            </a:lvl1pPr>
            <a:lvl2pPr marL="230187" indent="0">
              <a:buNone/>
              <a:defRPr lang="en-US" dirty="0" smtClean="0"/>
            </a:lvl2pPr>
            <a:lvl3pPr marL="515937" indent="0">
              <a:buNone/>
              <a:defRPr lang="en-US" dirty="0" smtClean="0"/>
            </a:lvl3pPr>
            <a:lvl4pPr marL="800100" indent="0">
              <a:buNone/>
              <a:defRPr lang="en-US" dirty="0" smtClean="0"/>
            </a:lvl4pPr>
            <a:lvl5pPr marL="1085850" indent="0">
              <a:buNone/>
              <a:defRPr lang="en-US" dirty="0"/>
            </a:lvl5pPr>
          </a:lstStyle>
          <a:p>
            <a:pPr lvl="0"/>
            <a:r>
              <a:rPr lang="en-US" dirty="0"/>
              <a:t>Author’s Name Here</a:t>
            </a:r>
          </a:p>
          <a:p>
            <a:pPr lvl="0"/>
            <a:r>
              <a:rPr lang="en-US" dirty="0"/>
              <a:t>Position Title Here</a:t>
            </a:r>
          </a:p>
        </p:txBody>
      </p:sp>
      <p:pic>
        <p:nvPicPr>
          <p:cNvPr id="20" name="Picture 41"/>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b="35957"/>
          <a:stretch/>
        </p:blipFill>
        <p:spPr bwMode="invGray">
          <a:xfrm>
            <a:off x="8131174" y="6392864"/>
            <a:ext cx="799313" cy="33538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79967005"/>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on Whi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46334" y="543207"/>
            <a:ext cx="8089901" cy="4081117"/>
          </a:xfrm>
        </p:spPr>
        <p:txBody>
          <a:bodyPr vert="horz" wrap="square" lIns="91440" tIns="45720" rIns="91440" bIns="45720" rtlCol="0" anchor="b" anchorCtr="0">
            <a:spAutoFit/>
          </a:bodyPr>
          <a:lstStyle>
            <a:lvl1pPr marL="280988" indent="-280988">
              <a:lnSpc>
                <a:spcPct val="90000"/>
              </a:lnSpc>
              <a:defRPr lang="en-US" sz="4800" spc="-20" baseline="0" dirty="0"/>
            </a:lvl1pPr>
          </a:lstStyle>
          <a:p>
            <a:pPr lvl="0"/>
            <a:r>
              <a:rPr lang="en-US" dirty="0"/>
              <a:t>“</a:t>
            </a:r>
            <a:r>
              <a:rPr lang="en-US" dirty="0" err="1"/>
              <a:t>Lorem</a:t>
            </a:r>
            <a:r>
              <a:rPr lang="en-US" dirty="0"/>
              <a:t> </a:t>
            </a:r>
            <a:r>
              <a:rPr lang="en-US" dirty="0" err="1"/>
              <a:t>ipsum</a:t>
            </a:r>
            <a:r>
              <a:rPr lang="en-US" dirty="0"/>
              <a:t> dolor site </a:t>
            </a:r>
            <a:r>
              <a:rPr lang="en-US" dirty="0" err="1"/>
              <a:t>amet</a:t>
            </a:r>
            <a:r>
              <a:rPr lang="en-US" dirty="0"/>
              <a:t>, </a:t>
            </a:r>
            <a:r>
              <a:rPr lang="en-US" dirty="0" err="1"/>
              <a:t>consectetur</a:t>
            </a:r>
            <a:r>
              <a:rPr lang="en-US" dirty="0"/>
              <a:t> </a:t>
            </a:r>
            <a:r>
              <a:rPr lang="en-US" dirty="0" err="1"/>
              <a:t>adi</a:t>
            </a:r>
            <a:r>
              <a:rPr lang="en-US" dirty="0"/>
              <a:t> </a:t>
            </a:r>
            <a:r>
              <a:rPr lang="en-US" dirty="0" err="1"/>
              <a:t>isicing</a:t>
            </a:r>
            <a:r>
              <a:rPr lang="en-US" dirty="0"/>
              <a:t> </a:t>
            </a:r>
            <a:r>
              <a:rPr lang="en-US" dirty="0" err="1"/>
              <a:t>elit</a:t>
            </a:r>
            <a:r>
              <a:rPr lang="en-US" dirty="0"/>
              <a:t>, </a:t>
            </a:r>
            <a:r>
              <a:rPr lang="en-US" dirty="0" err="1"/>
              <a:t>sedo</a:t>
            </a:r>
            <a:r>
              <a:rPr lang="en-US" dirty="0"/>
              <a:t>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labotre</a:t>
            </a:r>
            <a:r>
              <a:rPr lang="en-US" dirty="0"/>
              <a:t> et </a:t>
            </a:r>
            <a:r>
              <a:rPr lang="en-US" dirty="0" err="1"/>
              <a:t>dolore</a:t>
            </a:r>
            <a:r>
              <a:rPr lang="en-US" dirty="0"/>
              <a:t> magna </a:t>
            </a:r>
            <a:r>
              <a:rPr lang="en-US" dirty="0" err="1"/>
              <a:t>aliqua</a:t>
            </a:r>
            <a:r>
              <a:rPr lang="en-US" dirty="0"/>
              <a:t>. </a:t>
            </a:r>
            <a:r>
              <a:rPr lang="en-US" dirty="0" err="1"/>
              <a:t>Ut</a:t>
            </a:r>
            <a:r>
              <a:rPr lang="en-US" dirty="0"/>
              <a:t> </a:t>
            </a:r>
            <a:r>
              <a:rPr lang="en-US" dirty="0" err="1"/>
              <a:t>enim</a:t>
            </a:r>
            <a:r>
              <a:rPr lang="en-US" dirty="0"/>
              <a:t> ad minim et </a:t>
            </a:r>
            <a:r>
              <a:rPr lang="en-US" dirty="0" err="1"/>
              <a:t>venium</a:t>
            </a:r>
            <a:r>
              <a:rPr lang="en-US" dirty="0"/>
              <a:t>, </a:t>
            </a:r>
            <a:r>
              <a:rPr lang="en-US" dirty="0" err="1"/>
              <a:t>quis</a:t>
            </a:r>
            <a:r>
              <a:rPr lang="en-US" dirty="0"/>
              <a:t> </a:t>
            </a:r>
            <a:r>
              <a:rPr lang="en-US" dirty="0" err="1"/>
              <a:t>nostrud</a:t>
            </a:r>
            <a:r>
              <a:rPr lang="en-US" dirty="0"/>
              <a:t> </a:t>
            </a:r>
            <a:r>
              <a:rPr lang="en-US" dirty="0" err="1"/>
              <a:t>elit</a:t>
            </a:r>
            <a:r>
              <a:rPr lang="en-US" dirty="0"/>
              <a:t>.”</a:t>
            </a:r>
          </a:p>
        </p:txBody>
      </p:sp>
      <p:sp>
        <p:nvSpPr>
          <p:cNvPr id="3" name="Content Placeholder 2"/>
          <p:cNvSpPr>
            <a:spLocks noGrp="1"/>
          </p:cNvSpPr>
          <p:nvPr>
            <p:ph idx="1" hasCustomPrompt="1"/>
          </p:nvPr>
        </p:nvSpPr>
        <p:spPr>
          <a:xfrm>
            <a:off x="645331" y="4921541"/>
            <a:ext cx="8325548" cy="721900"/>
          </a:xfrm>
        </p:spPr>
        <p:txBody>
          <a:bodyPr vert="horz" wrap="square" lIns="91440" tIns="45720" rIns="91440" bIns="45720" rtlCol="0">
            <a:noAutofit/>
          </a:bodyPr>
          <a:lstStyle>
            <a:lvl1pPr marL="0" indent="0">
              <a:spcBef>
                <a:spcPts val="300"/>
              </a:spcBef>
              <a:buNone/>
              <a:defRPr lang="en-US" sz="1600" baseline="0" dirty="0" smtClean="0"/>
            </a:lvl1pPr>
            <a:lvl2pPr marL="230187" indent="0">
              <a:buNone/>
              <a:defRPr lang="en-US" dirty="0" smtClean="0"/>
            </a:lvl2pPr>
            <a:lvl3pPr marL="515937" indent="0">
              <a:buNone/>
              <a:defRPr lang="en-US" dirty="0" smtClean="0"/>
            </a:lvl3pPr>
            <a:lvl4pPr marL="800100" indent="0">
              <a:buNone/>
              <a:defRPr lang="en-US" dirty="0" smtClean="0"/>
            </a:lvl4pPr>
            <a:lvl5pPr marL="1085850" indent="0">
              <a:buNone/>
              <a:defRPr lang="en-US" dirty="0"/>
            </a:lvl5pPr>
          </a:lstStyle>
          <a:p>
            <a:pPr lvl="0"/>
            <a:r>
              <a:rPr lang="en-US" dirty="0"/>
              <a:t>Author’s Name Here</a:t>
            </a:r>
          </a:p>
          <a:p>
            <a:pPr lvl="0"/>
            <a:r>
              <a:rPr lang="en-US" dirty="0"/>
              <a:t>Position Title Here</a:t>
            </a:r>
          </a:p>
        </p:txBody>
      </p:sp>
      <p:sp>
        <p:nvSpPr>
          <p:cNvPr id="8"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fld id="{2EF290BB-C26A-9E45-8478-B7224B2BA5CC}" type="datetime1">
              <a:rPr lang="en-US" smtClean="0"/>
              <a:t>2/3/2020</a:t>
            </a:fld>
            <a:endParaRPr lang="en-US" dirty="0"/>
          </a:p>
        </p:txBody>
      </p:sp>
      <p:sp>
        <p:nvSpPr>
          <p:cNvPr id="9"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r>
              <a:rPr lang="en-US"/>
              <a:t>Presentation Title and/or Sub Brand Name Here</a:t>
            </a:r>
            <a:endParaRPr lang="en-US" dirty="0"/>
          </a:p>
        </p:txBody>
      </p:sp>
      <p:sp>
        <p:nvSpPr>
          <p:cNvPr id="10"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255213682"/>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Head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3732" y="438912"/>
            <a:ext cx="8089901" cy="563231"/>
          </a:xfrm>
        </p:spPr>
        <p:txBody>
          <a:bodyPr vert="horz" wrap="square" lIns="91440" tIns="45720" rIns="91440" bIns="45720" rtlCol="0" anchor="t" anchorCtr="0">
            <a:spAutoFit/>
          </a:bodyPr>
          <a:lstStyle>
            <a:lvl1pPr>
              <a:defRPr lang="en-US" dirty="0"/>
            </a:lvl1pPr>
          </a:lstStyle>
          <a:p>
            <a:pPr lvl="0"/>
            <a:r>
              <a:rPr lang="en-US" dirty="0"/>
              <a:t>Slide Title Here</a:t>
            </a:r>
          </a:p>
        </p:txBody>
      </p:sp>
      <p:sp>
        <p:nvSpPr>
          <p:cNvPr id="3" name="Content Placeholder 2"/>
          <p:cNvSpPr>
            <a:spLocks noGrp="1"/>
          </p:cNvSpPr>
          <p:nvPr>
            <p:ph idx="1" hasCustomPrompt="1"/>
          </p:nvPr>
        </p:nvSpPr>
        <p:spPr>
          <a:xfrm>
            <a:off x="661375" y="1563752"/>
            <a:ext cx="8325548" cy="4011502"/>
          </a:xfr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fld id="{5C15F974-3A24-0947-AD2C-2FDB235386EB}" type="datetime1">
              <a:rPr lang="en-US" smtClean="0"/>
              <a:t>2/3/2020</a:t>
            </a:fld>
            <a:endParaRPr lang="en-US" dirty="0"/>
          </a:p>
        </p:txBody>
      </p:sp>
      <p:sp>
        <p:nvSpPr>
          <p:cNvPr id="9"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r>
              <a:rPr lang="en-US"/>
              <a:t>Presentation Title and/or Sub Brand Name Here</a:t>
            </a:r>
            <a:endParaRPr lang="en-US" dirty="0"/>
          </a:p>
        </p:txBody>
      </p:sp>
      <p:sp>
        <p:nvSpPr>
          <p:cNvPr id="10"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fld id="{7BCC8D0D-EAEC-449D-9161-023DFF90F2E2}" type="slidenum">
              <a:rPr lang="en-US" smtClean="0"/>
              <a:pPr/>
              <a:t>‹#›</a:t>
            </a:fld>
            <a:endParaRPr lang="en-US" dirty="0"/>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Head and Content w/Subhea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3732" y="438912"/>
            <a:ext cx="8089901" cy="563231"/>
          </a:xfrm>
        </p:spPr>
        <p:txBody>
          <a:bodyPr vert="horz" wrap="square" lIns="91440" tIns="45720" rIns="91440" bIns="45720" rtlCol="0" anchor="t" anchorCtr="0">
            <a:spAutoFit/>
          </a:bodyPr>
          <a:lstStyle>
            <a:lvl1pPr>
              <a:defRPr lang="en-US" dirty="0"/>
            </a:lvl1pPr>
          </a:lstStyle>
          <a:p>
            <a:pPr lvl="0"/>
            <a:r>
              <a:rPr lang="en-US" dirty="0"/>
              <a:t>Slide Title Here</a:t>
            </a:r>
          </a:p>
        </p:txBody>
      </p:sp>
      <p:sp>
        <p:nvSpPr>
          <p:cNvPr id="3" name="Content Placeholder 2"/>
          <p:cNvSpPr>
            <a:spLocks noGrp="1"/>
          </p:cNvSpPr>
          <p:nvPr>
            <p:ph idx="1" hasCustomPrompt="1"/>
          </p:nvPr>
        </p:nvSpPr>
        <p:spPr>
          <a:xfrm>
            <a:off x="661375" y="2021792"/>
            <a:ext cx="8325548" cy="4011502"/>
          </a:xfr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2"/>
          <p:cNvSpPr>
            <a:spLocks noGrp="1"/>
          </p:cNvSpPr>
          <p:nvPr>
            <p:ph type="body" idx="10" hasCustomPrompt="1"/>
          </p:nvPr>
        </p:nvSpPr>
        <p:spPr>
          <a:xfrm>
            <a:off x="638226" y="1563684"/>
            <a:ext cx="8087171" cy="313932"/>
          </a:xfrm>
        </p:spPr>
        <p:txBody>
          <a:bodyPr anchor="t"/>
          <a:lstStyle>
            <a:lvl1pPr marL="0" indent="0">
              <a:buNone/>
              <a:defRPr sz="2100" b="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Subhead</a:t>
            </a:r>
          </a:p>
        </p:txBody>
      </p:sp>
      <p:sp>
        <p:nvSpPr>
          <p:cNvPr id="8"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fld id="{89C978DA-2C16-504A-A8E3-2A69F12A3C3F}" type="datetime1">
              <a:rPr lang="en-US" smtClean="0"/>
              <a:t>2/3/2020</a:t>
            </a:fld>
            <a:endParaRPr lang="en-US" dirty="0"/>
          </a:p>
        </p:txBody>
      </p:sp>
      <p:sp>
        <p:nvSpPr>
          <p:cNvPr id="9"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r>
              <a:rPr lang="en-US"/>
              <a:t>Presentation Title and/or Sub Brand Name Here</a:t>
            </a:r>
            <a:endParaRPr lang="en-US" dirty="0"/>
          </a:p>
        </p:txBody>
      </p:sp>
      <p:sp>
        <p:nvSpPr>
          <p:cNvPr id="10"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2574316033"/>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Head and 2-Column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8368" y="433999"/>
            <a:ext cx="8080375" cy="575094"/>
          </a:xfrm>
        </p:spPr>
        <p:txBody>
          <a:bodyPr vert="horz" wrap="square" lIns="91440" tIns="45720" rIns="91440" bIns="45720" rtlCol="0" anchor="t" anchorCtr="0">
            <a:spAutoFit/>
          </a:bodyPr>
          <a:lstStyle>
            <a:lvl1pPr>
              <a:defRPr lang="en-US" dirty="0"/>
            </a:lvl1pPr>
          </a:lstStyle>
          <a:p>
            <a:pPr marL="0" lvl="0"/>
            <a:r>
              <a:rPr lang="en-US" dirty="0"/>
              <a:t>Slide Title Here</a:t>
            </a:r>
          </a:p>
        </p:txBody>
      </p:sp>
      <p:sp>
        <p:nvSpPr>
          <p:cNvPr id="3" name="Content Placeholder 2"/>
          <p:cNvSpPr>
            <a:spLocks noGrp="1"/>
          </p:cNvSpPr>
          <p:nvPr>
            <p:ph idx="1" hasCustomPrompt="1"/>
          </p:nvPr>
        </p:nvSpPr>
        <p:spPr>
          <a:xfrm>
            <a:off x="661464" y="1562634"/>
            <a:ext cx="3989387" cy="3978016"/>
          </a:xfr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a:t>Click to edit bullet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2"/>
          <p:cNvSpPr>
            <a:spLocks noGrp="1"/>
          </p:cNvSpPr>
          <p:nvPr>
            <p:ph type="body" idx="10" hasCustomPrompt="1"/>
          </p:nvPr>
        </p:nvSpPr>
        <p:spPr>
          <a:xfrm>
            <a:off x="641062" y="1013951"/>
            <a:ext cx="8077645" cy="383182"/>
          </a:xfrm>
        </p:spPr>
        <p:txBody>
          <a:bodyPr vert="horz" wrap="square" lIns="91440" tIns="45720" rIns="91440" bIns="45720" rtlCol="0" anchor="t">
            <a:noAutofit/>
          </a:bodyPr>
          <a:lstStyle>
            <a:lvl1pPr>
              <a:defRPr lang="en-US" dirty="0" smtClean="0"/>
            </a:lvl1pPr>
          </a:lstStyle>
          <a:p>
            <a:pPr marL="0" lvl="0" indent="0">
              <a:buNone/>
            </a:pPr>
            <a:r>
              <a:rPr lang="en-US" dirty="0"/>
              <a:t>Subhead</a:t>
            </a:r>
          </a:p>
        </p:txBody>
      </p:sp>
      <p:sp>
        <p:nvSpPr>
          <p:cNvPr id="9" name="Content Placeholder 2"/>
          <p:cNvSpPr>
            <a:spLocks noGrp="1"/>
          </p:cNvSpPr>
          <p:nvPr>
            <p:ph idx="11" hasCustomPrompt="1"/>
          </p:nvPr>
        </p:nvSpPr>
        <p:spPr>
          <a:xfrm>
            <a:off x="4882627" y="1556703"/>
            <a:ext cx="4013199" cy="3978016"/>
          </a:xfr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a:t>Click to edit bullet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fld id="{0330B8AD-1E4A-0F47-8FF2-BBFBFB3AB884}" type="datetime1">
              <a:rPr lang="en-US" smtClean="0"/>
              <a:t>2/3/2020</a:t>
            </a:fld>
            <a:endParaRPr lang="en-US" dirty="0"/>
          </a:p>
        </p:txBody>
      </p:sp>
      <p:sp>
        <p:nvSpPr>
          <p:cNvPr id="11"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r>
              <a:rPr lang="en-US"/>
              <a:t>Presentation Title and/or Sub Brand Name Here</a:t>
            </a:r>
            <a:endParaRPr lang="en-US" dirty="0"/>
          </a:p>
        </p:txBody>
      </p:sp>
      <p:sp>
        <p:nvSpPr>
          <p:cNvPr id="12"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fld id="{7BCC8D0D-EAEC-449D-9161-023DFF90F2E2}" type="slidenum">
              <a:rPr lang="en-US" smtClean="0"/>
              <a:pPr/>
              <a:t>‹#›</a:t>
            </a:fld>
            <a:endParaRPr lang="en-US" dirty="0"/>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Head and Subhead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8368" y="434801"/>
            <a:ext cx="8080375" cy="575094"/>
          </a:xfrm>
        </p:spPr>
        <p:txBody>
          <a:bodyPr vert="horz" wrap="square" lIns="91440" tIns="45720" rIns="91440" bIns="45720" rtlCol="0" anchor="t" anchorCtr="0">
            <a:spAutoFit/>
          </a:bodyPr>
          <a:lstStyle>
            <a:lvl1pPr>
              <a:defRPr lang="en-US" dirty="0"/>
            </a:lvl1pPr>
          </a:lstStyle>
          <a:p>
            <a:pPr marL="0" lvl="0"/>
            <a:r>
              <a:rPr lang="en-US" dirty="0"/>
              <a:t>Slide Title Here</a:t>
            </a:r>
          </a:p>
        </p:txBody>
      </p:sp>
      <p:sp>
        <p:nvSpPr>
          <p:cNvPr id="3" name="Text Placeholder 2"/>
          <p:cNvSpPr>
            <a:spLocks noGrp="1"/>
          </p:cNvSpPr>
          <p:nvPr>
            <p:ph type="body" idx="10" hasCustomPrompt="1"/>
          </p:nvPr>
        </p:nvSpPr>
        <p:spPr>
          <a:xfrm>
            <a:off x="640321" y="1011992"/>
            <a:ext cx="8077645" cy="383182"/>
          </a:xfrm>
        </p:spPr>
        <p:txBody>
          <a:bodyPr vert="horz" wrap="square" lIns="91440" tIns="45720" rIns="91440" bIns="45720" rtlCol="0" anchor="t">
            <a:noAutofit/>
          </a:bodyPr>
          <a:lstStyle>
            <a:lvl1pPr marL="168275" indent="-168275">
              <a:buNone/>
              <a:defRPr lang="en-US" dirty="0" smtClean="0"/>
            </a:lvl1pPr>
          </a:lstStyle>
          <a:p>
            <a:pPr marL="0" lvl="0" indent="0"/>
            <a:r>
              <a:rPr lang="en-US" dirty="0"/>
              <a:t>Subhead</a:t>
            </a:r>
          </a:p>
        </p:txBody>
      </p:sp>
      <p:sp>
        <p:nvSpPr>
          <p:cNvPr id="7"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fld id="{E03D2EAF-CC80-9940-B9DB-846FD028062E}" type="datetime1">
              <a:rPr lang="en-US" smtClean="0"/>
              <a:t>2/3/2020</a:t>
            </a:fld>
            <a:endParaRPr lang="en-US" dirty="0"/>
          </a:p>
        </p:txBody>
      </p:sp>
      <p:sp>
        <p:nvSpPr>
          <p:cNvPr id="8"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r>
              <a:rPr lang="en-US"/>
              <a:t>Presentation Title and/or Sub Brand Name Here</a:t>
            </a:r>
            <a:endParaRPr lang="en-US" dirty="0"/>
          </a:p>
        </p:txBody>
      </p:sp>
      <p:sp>
        <p:nvSpPr>
          <p:cNvPr id="9"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fld id="{7BCC8D0D-EAEC-449D-9161-023DFF90F2E2}" type="slidenum">
              <a:rPr lang="en-US" smtClean="0"/>
              <a:pPr/>
              <a:t>‹#›</a:t>
            </a:fld>
            <a:endParaRPr lang="en-US" dirty="0"/>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fld id="{F934019A-C076-8F4F-A394-B1A459520620}" type="datetime1">
              <a:rPr lang="en-US" smtClean="0"/>
              <a:t>2/3/2020</a:t>
            </a:fld>
            <a:endParaRPr lang="en-US" dirty="0"/>
          </a:p>
        </p:txBody>
      </p:sp>
      <p:sp>
        <p:nvSpPr>
          <p:cNvPr id="6"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r>
              <a:rPr lang="en-US"/>
              <a:t>Presentation Title and/or Sub Brand Name Here</a:t>
            </a:r>
            <a:endParaRPr lang="en-US" dirty="0"/>
          </a:p>
        </p:txBody>
      </p:sp>
      <p:sp>
        <p:nvSpPr>
          <p:cNvPr id="7"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fld id="{7BCC8D0D-EAEC-449D-9161-023DFF90F2E2}" type="slidenum">
              <a:rPr lang="en-US" smtClean="0"/>
              <a:pPr/>
              <a:t>‹#›</a:t>
            </a:fld>
            <a:endParaRPr lang="en-US" dirty="0"/>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7" name="Content Placeholder 6"/>
          <p:cNvSpPr>
            <a:spLocks noGrp="1"/>
          </p:cNvSpPr>
          <p:nvPr>
            <p:ph sz="quarter" idx="13"/>
          </p:nvPr>
        </p:nvSpPr>
        <p:spPr>
          <a:xfrm>
            <a:off x="0" y="-1"/>
            <a:ext cx="9144000" cy="6251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fld id="{FC142C21-969A-FF44-ADA2-103C792324F1}" type="datetime1">
              <a:rPr lang="en-US" smtClean="0"/>
              <a:t>2/3/2020</a:t>
            </a:fld>
            <a:endParaRPr lang="en-US" dirty="0"/>
          </a:p>
        </p:txBody>
      </p:sp>
      <p:sp>
        <p:nvSpPr>
          <p:cNvPr id="8"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r>
              <a:rPr lang="en-US"/>
              <a:t>Presentation Title and/or Sub Brand Name Here</a:t>
            </a:r>
            <a:endParaRPr lang="en-US" dirty="0"/>
          </a:p>
        </p:txBody>
      </p:sp>
      <p:sp>
        <p:nvSpPr>
          <p:cNvPr id="9"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801994352"/>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External Co-branding White Title">
    <p:bg>
      <p:bgPr>
        <a:solidFill>
          <a:schemeClr val="bg2"/>
        </a:solidFill>
        <a:effectLst/>
      </p:bgPr>
    </p:bg>
    <p:spTree>
      <p:nvGrpSpPr>
        <p:cNvPr id="1" name=""/>
        <p:cNvGrpSpPr/>
        <p:nvPr/>
      </p:nvGrpSpPr>
      <p:grpSpPr>
        <a:xfrm>
          <a:off x="0" y="0"/>
          <a:ext cx="0" cy="0"/>
          <a:chOff x="0" y="0"/>
          <a:chExt cx="0" cy="0"/>
        </a:xfrm>
      </p:grpSpPr>
      <p:sp>
        <p:nvSpPr>
          <p:cNvPr id="35" name="Title 34"/>
          <p:cNvSpPr>
            <a:spLocks noGrp="1"/>
          </p:cNvSpPr>
          <p:nvPr>
            <p:ph type="title" hasCustomPrompt="1"/>
          </p:nvPr>
        </p:nvSpPr>
        <p:spPr>
          <a:xfrm>
            <a:off x="648605" y="2883538"/>
            <a:ext cx="6595720"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tx2"/>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Title Slide Here</a:t>
            </a:r>
          </a:p>
        </p:txBody>
      </p:sp>
      <p:sp>
        <p:nvSpPr>
          <p:cNvPr id="38" name="Text Placeholder 2"/>
          <p:cNvSpPr>
            <a:spLocks noGrp="1"/>
          </p:cNvSpPr>
          <p:nvPr>
            <p:ph type="body" idx="1" hasCustomPrompt="1"/>
          </p:nvPr>
        </p:nvSpPr>
        <p:spPr>
          <a:xfrm>
            <a:off x="654697" y="3436978"/>
            <a:ext cx="6570016"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tx2"/>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a:t>Subtitle Title Here</a:t>
            </a:r>
          </a:p>
        </p:txBody>
      </p:sp>
      <p:sp>
        <p:nvSpPr>
          <p:cNvPr id="46" name="Date Placeholder 4"/>
          <p:cNvSpPr>
            <a:spLocks noGrp="1"/>
          </p:cNvSpPr>
          <p:nvPr>
            <p:ph type="dt" sz="half" idx="2"/>
          </p:nvPr>
        </p:nvSpPr>
        <p:spPr>
          <a:xfrm>
            <a:off x="748092" y="6045890"/>
            <a:ext cx="1925338" cy="238606"/>
          </a:xfrm>
          <a:prstGeom prst="rect">
            <a:avLst/>
          </a:prstGeom>
        </p:spPr>
        <p:txBody>
          <a:bodyPr vert="horz" wrap="square" lIns="0" tIns="0" rIns="0" bIns="0" rtlCol="0" anchor="b" anchorCtr="0"/>
          <a:lstStyle>
            <a:lvl1pPr algn="l">
              <a:defRPr sz="1200" i="0">
                <a:solidFill>
                  <a:schemeClr val="tx2"/>
                </a:solidFill>
                <a:latin typeface="Arial" pitchFamily="34" charset="0"/>
                <a:cs typeface="Arial" pitchFamily="34" charset="0"/>
              </a:defRPr>
            </a:lvl1pPr>
          </a:lstStyle>
          <a:p>
            <a:fld id="{BF038189-C337-D34D-B060-F610ABF77E56}" type="datetime1">
              <a:rPr lang="en-US" smtClean="0"/>
              <a:t>2/3/2020</a:t>
            </a:fld>
            <a:endParaRPr lang="en-US" dirty="0"/>
          </a:p>
        </p:txBody>
      </p:sp>
      <p:sp>
        <p:nvSpPr>
          <p:cNvPr id="3" name="Text Placeholder 2"/>
          <p:cNvSpPr>
            <a:spLocks noGrp="1"/>
          </p:cNvSpPr>
          <p:nvPr>
            <p:ph type="body" sz="quarter" idx="10"/>
          </p:nvPr>
        </p:nvSpPr>
        <p:spPr>
          <a:xfrm>
            <a:off x="747713" y="4350040"/>
            <a:ext cx="6477000" cy="193675"/>
          </a:xfrm>
        </p:spPr>
        <p:txBody>
          <a:bodyPr vert="horz" wrap="square" lIns="0" tIns="0" rIns="0" bIns="0" rtlCol="0" anchor="t" anchorCtr="0"/>
          <a:lstStyle>
            <a:lvl1pPr marL="0" indent="0">
              <a:spcBef>
                <a:spcPts val="0"/>
              </a:spcBef>
              <a:buFontTx/>
              <a:buNone/>
              <a:defRPr lang="en-US" sz="1800" i="0" dirty="0" smtClean="0">
                <a:solidFill>
                  <a:schemeClr val="tx2"/>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dirty="0"/>
              <a:t>Click to edit Master text styles</a:t>
            </a:r>
          </a:p>
        </p:txBody>
      </p:sp>
      <p:cxnSp>
        <p:nvCxnSpPr>
          <p:cNvPr id="10" name="Straight Connector 9"/>
          <p:cNvCxnSpPr/>
          <p:nvPr userDrawn="1"/>
        </p:nvCxnSpPr>
        <p:spPr>
          <a:xfrm>
            <a:off x="2430160" y="591021"/>
            <a:ext cx="0" cy="118872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userDrawn="1"/>
        </p:nvGrpSpPr>
        <p:grpSpPr>
          <a:xfrm>
            <a:off x="2749439" y="752601"/>
            <a:ext cx="1487211" cy="868680"/>
            <a:chOff x="2749439" y="752601"/>
            <a:chExt cx="1487211" cy="868680"/>
          </a:xfrm>
        </p:grpSpPr>
        <p:sp>
          <p:nvSpPr>
            <p:cNvPr id="5" name="Rectangle 4"/>
            <p:cNvSpPr/>
            <p:nvPr userDrawn="1"/>
          </p:nvSpPr>
          <p:spPr bwMode="auto">
            <a:xfrm>
              <a:off x="2749439" y="752601"/>
              <a:ext cx="1371600" cy="868680"/>
            </a:xfrm>
            <a:prstGeom prst="rect">
              <a:avLst/>
            </a:prstGeom>
            <a:noFill/>
            <a:ln w="19050" algn="ctr">
              <a:solidFill>
                <a:schemeClr val="accent2"/>
              </a:solidFill>
              <a:prstDash val="dash"/>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sp>
          <p:nvSpPr>
            <p:cNvPr id="6" name="TextBox 5"/>
            <p:cNvSpPr txBox="1"/>
            <p:nvPr userDrawn="1"/>
          </p:nvSpPr>
          <p:spPr bwMode="auto">
            <a:xfrm>
              <a:off x="2785238" y="912373"/>
              <a:ext cx="1451412" cy="609398"/>
            </a:xfrm>
            <a:prstGeom prst="rect">
              <a:avLst/>
            </a:prstGeom>
            <a:noFill/>
            <a:ln w="19050" algn="ctr">
              <a:noFill/>
              <a:miter lim="800000"/>
              <a:headEnd/>
              <a:tailEnd/>
            </a:ln>
          </p:spPr>
          <p:txBody>
            <a:bodyPr wrap="square" lIns="0" tIns="0" rIns="0" bIns="0" rtlCol="0">
              <a:spAutoFit/>
            </a:bodyPr>
            <a:lstStyle/>
            <a:p>
              <a:pPr>
                <a:lnSpc>
                  <a:spcPct val="90000"/>
                </a:lnSpc>
              </a:pPr>
              <a:r>
                <a:rPr lang="en-US" sz="2200" dirty="0">
                  <a:solidFill>
                    <a:schemeClr val="tx2"/>
                  </a:solidFill>
                  <a:latin typeface="+mj-lt"/>
                </a:rPr>
                <a:t>Partner Logo</a:t>
              </a:r>
            </a:p>
          </p:txBody>
        </p:sp>
      </p:grpSp>
      <p:pic>
        <p:nvPicPr>
          <p:cNvPr id="13" name="Picture 12" descr="UCSF_sig_navy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4616" y="739445"/>
            <a:ext cx="1388923" cy="903111"/>
          </a:xfrm>
          <a:prstGeom prst="rect">
            <a:avLst/>
          </a:prstGeom>
        </p:spPr>
      </p:pic>
    </p:spTree>
    <p:extLst>
      <p:ext uri="{BB962C8B-B14F-4D97-AF65-F5344CB8AC3E}">
        <p14:creationId xmlns:p14="http://schemas.microsoft.com/office/powerpoint/2010/main" val="2596412957"/>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losing with Single Image">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007318694"/>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Closing with Logo">
    <p:bg>
      <p:bgPr>
        <a:solidFill>
          <a:schemeClr val="tx2"/>
        </a:solidFill>
        <a:effectLst/>
      </p:bgPr>
    </p:bg>
    <p:spTree>
      <p:nvGrpSpPr>
        <p:cNvPr id="1" name=""/>
        <p:cNvGrpSpPr/>
        <p:nvPr/>
      </p:nvGrpSpPr>
      <p:grpSpPr>
        <a:xfrm>
          <a:off x="0" y="0"/>
          <a:ext cx="0" cy="0"/>
          <a:chOff x="0" y="0"/>
          <a:chExt cx="0" cy="0"/>
        </a:xfrm>
      </p:grpSpPr>
      <p:pic>
        <p:nvPicPr>
          <p:cNvPr id="7" name="Picture 4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invGray">
          <a:xfrm>
            <a:off x="3630547" y="2701522"/>
            <a:ext cx="2110616" cy="137810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79827374"/>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Closing with Quote">
    <p:bg>
      <p:bgPr>
        <a:solidFill>
          <a:schemeClr val="tx2"/>
        </a:solidFill>
        <a:effectLst/>
      </p:bgPr>
    </p:bg>
    <p:spTree>
      <p:nvGrpSpPr>
        <p:cNvPr id="1" name=""/>
        <p:cNvGrpSpPr/>
        <p:nvPr/>
      </p:nvGrpSpPr>
      <p:grpSpPr>
        <a:xfrm>
          <a:off x="0" y="0"/>
          <a:ext cx="0" cy="0"/>
          <a:chOff x="0" y="0"/>
          <a:chExt cx="0" cy="0"/>
        </a:xfrm>
      </p:grpSpPr>
      <p:cxnSp>
        <p:nvCxnSpPr>
          <p:cNvPr id="5" name="Straight Connector 4"/>
          <p:cNvCxnSpPr/>
          <p:nvPr/>
        </p:nvCxnSpPr>
        <p:spPr>
          <a:xfrm>
            <a:off x="752475" y="2562339"/>
            <a:ext cx="37294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7" name="Text Placeholder 6"/>
          <p:cNvSpPr>
            <a:spLocks noGrp="1"/>
          </p:cNvSpPr>
          <p:nvPr>
            <p:ph type="body" sz="quarter" idx="10"/>
          </p:nvPr>
        </p:nvSpPr>
        <p:spPr>
          <a:xfrm>
            <a:off x="658358" y="639525"/>
            <a:ext cx="6204666" cy="1446212"/>
          </a:xfrm>
        </p:spPr>
        <p:txBody>
          <a:bodyPr/>
          <a:lstStyle>
            <a:lvl1pPr marL="0" indent="0">
              <a:lnSpc>
                <a:spcPct val="95000"/>
              </a:lnSpc>
              <a:spcBef>
                <a:spcPts val="600"/>
              </a:spcBef>
              <a:buFontTx/>
              <a:buNone/>
              <a:defRPr sz="2400">
                <a:solidFill>
                  <a:schemeClr val="bg2"/>
                </a:solidFill>
                <a:latin typeface="+mn-lt"/>
              </a:defRPr>
            </a:lvl1pPr>
            <a:lvl2pPr>
              <a:defRPr>
                <a:solidFill>
                  <a:schemeClr val="bg2"/>
                </a:solidFill>
                <a:latin typeface="+mn-lt"/>
              </a:defRPr>
            </a:lvl2pPr>
            <a:lvl3pPr>
              <a:defRPr>
                <a:solidFill>
                  <a:schemeClr val="bg2"/>
                </a:solidFill>
                <a:latin typeface="+mn-lt"/>
              </a:defRPr>
            </a:lvl3pPr>
            <a:lvl4pPr>
              <a:defRPr>
                <a:solidFill>
                  <a:schemeClr val="bg2"/>
                </a:solidFill>
                <a:latin typeface="+mn-lt"/>
              </a:defRPr>
            </a:lvl4pPr>
            <a:lvl5pPr>
              <a:defRPr>
                <a:solidFill>
                  <a:schemeClr val="bg2"/>
                </a:solidFill>
                <a:latin typeface="+mn-lt"/>
              </a:defRPr>
            </a:lvl5pPr>
          </a:lstStyle>
          <a:p>
            <a:pPr lvl="0"/>
            <a:r>
              <a:rPr lang="en-US"/>
              <a:t>Click to edit Master text styles</a:t>
            </a:r>
          </a:p>
        </p:txBody>
      </p:sp>
      <p:cxnSp>
        <p:nvCxnSpPr>
          <p:cNvPr id="8" name="Straight Connector 7"/>
          <p:cNvCxnSpPr/>
          <p:nvPr userDrawn="1"/>
        </p:nvCxnSpPr>
        <p:spPr>
          <a:xfrm>
            <a:off x="752475" y="2562339"/>
            <a:ext cx="37294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pic>
        <p:nvPicPr>
          <p:cNvPr id="9" name="Picture 8" descr="UCSF_sig_white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8932" y="3414216"/>
            <a:ext cx="1503181" cy="977406"/>
          </a:xfrm>
          <a:prstGeom prst="rect">
            <a:avLst/>
          </a:prstGeom>
        </p:spPr>
      </p:pic>
    </p:spTree>
    <p:extLst>
      <p:ext uri="{BB962C8B-B14F-4D97-AF65-F5344CB8AC3E}">
        <p14:creationId xmlns:p14="http://schemas.microsoft.com/office/powerpoint/2010/main" val="1944395890"/>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Closing with Collage">
    <p:bg>
      <p:bgPr>
        <a:solidFill>
          <a:schemeClr val="tx2"/>
        </a:solid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5" y="3818374"/>
            <a:ext cx="4210268" cy="3042745"/>
          </a:xfrm>
          <a:prstGeom prst="rect">
            <a:avLst/>
          </a:prstGeom>
        </p:spPr>
      </p:pic>
      <p:pic>
        <p:nvPicPr>
          <p:cNvPr id="12" name="Picture 11"/>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4" y="0"/>
            <a:ext cx="9144004" cy="3868899"/>
          </a:xfrm>
          <a:prstGeom prst="rect">
            <a:avLst/>
          </a:prstGeom>
        </p:spPr>
      </p:pic>
      <p:pic>
        <p:nvPicPr>
          <p:cNvPr id="14" name="Picture 13"/>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4754880" y="1611152"/>
            <a:ext cx="4389119" cy="2724912"/>
          </a:xfrm>
          <a:prstGeom prst="rect">
            <a:avLst/>
          </a:prstGeom>
        </p:spPr>
      </p:pic>
      <p:pic>
        <p:nvPicPr>
          <p:cNvPr id="15" name="Picture 14"/>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4099033" y="4336064"/>
            <a:ext cx="5044967" cy="2521936"/>
          </a:xfrm>
          <a:prstGeom prst="rect">
            <a:avLst/>
          </a:prstGeom>
        </p:spPr>
      </p:pic>
      <p:sp>
        <p:nvSpPr>
          <p:cNvPr id="16" name="Rectangle 15"/>
          <p:cNvSpPr/>
          <p:nvPr userDrawn="1"/>
        </p:nvSpPr>
        <p:spPr bwMode="auto">
          <a:xfrm>
            <a:off x="2723103" y="1611152"/>
            <a:ext cx="3675888" cy="3675888"/>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pic>
        <p:nvPicPr>
          <p:cNvPr id="17" name="Picture 7"/>
          <p:cNvPicPr>
            <a:picLocks noChangeAspect="1" noChangeArrowheads="1"/>
          </p:cNvPicPr>
          <p:nvPr userDrawn="1"/>
        </p:nvPicPr>
        <p:blipFill rotWithShape="1">
          <a:blip r:embed="rId6">
            <a:extLst>
              <a:ext uri="{28A0092B-C50C-407E-A947-70E740481C1C}">
                <a14:useLocalDpi xmlns:a14="http://schemas.microsoft.com/office/drawing/2010/main" val="0"/>
              </a:ext>
            </a:extLst>
          </a:blip>
          <a:srcRect b="38631"/>
          <a:stretch/>
        </p:blipFill>
        <p:spPr bwMode="auto">
          <a:xfrm>
            <a:off x="4327515" y="2924450"/>
            <a:ext cx="2223280" cy="89392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74814910"/>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z="2400"/>
            </a:lvl1pPr>
          </a:lstStyle>
          <a:p>
            <a:pPr>
              <a:defRPr/>
            </a:pPr>
            <a:r>
              <a:rPr lang="en-US"/>
              <a:t>SDRME</a:t>
            </a:r>
            <a:endParaRPr lang="en-US" b="0"/>
          </a:p>
        </p:txBody>
      </p:sp>
    </p:spTree>
    <p:extLst>
      <p:ext uri="{BB962C8B-B14F-4D97-AF65-F5344CB8AC3E}">
        <p14:creationId xmlns:p14="http://schemas.microsoft.com/office/powerpoint/2010/main" val="321315045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F3DF048-E613-43CA-A355-638DAD6DC10D}" type="datetime1">
              <a:rPr lang="en-US"/>
              <a:pPr>
                <a:defRPr/>
              </a:pPr>
              <a:t>2/3/2020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z="2400"/>
            </a:lvl1pPr>
          </a:lstStyle>
          <a:p>
            <a:pPr>
              <a:defRPr/>
            </a:pPr>
            <a:r>
              <a:rPr lang="en-US"/>
              <a:t>SDRME</a:t>
            </a:r>
            <a:endParaRPr lang="en-US" b="0"/>
          </a:p>
        </p:txBody>
      </p:sp>
    </p:spTree>
    <p:extLst>
      <p:ext uri="{BB962C8B-B14F-4D97-AF65-F5344CB8AC3E}">
        <p14:creationId xmlns:p14="http://schemas.microsoft.com/office/powerpoint/2010/main" val="366955049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2"/>
        </a:solidFill>
        <a:effectLst/>
      </p:bgPr>
    </p:bg>
    <p:spTree>
      <p:nvGrpSpPr>
        <p:cNvPr id="1" name=""/>
        <p:cNvGrpSpPr/>
        <p:nvPr/>
      </p:nvGrpSpPr>
      <p:grpSpPr>
        <a:xfrm>
          <a:off x="0" y="0"/>
          <a:ext cx="0" cy="0"/>
          <a:chOff x="0" y="0"/>
          <a:chExt cx="0" cy="0"/>
        </a:xfrm>
      </p:grpSpPr>
      <p:sp>
        <p:nvSpPr>
          <p:cNvPr id="35" name="Title 34"/>
          <p:cNvSpPr>
            <a:spLocks noGrp="1"/>
          </p:cNvSpPr>
          <p:nvPr>
            <p:ph type="title" hasCustomPrompt="1"/>
          </p:nvPr>
        </p:nvSpPr>
        <p:spPr>
          <a:xfrm>
            <a:off x="648605" y="2883538"/>
            <a:ext cx="6576108"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Title Slide Here</a:t>
            </a:r>
          </a:p>
        </p:txBody>
      </p:sp>
      <p:sp>
        <p:nvSpPr>
          <p:cNvPr id="38" name="Text Placeholder 2"/>
          <p:cNvSpPr>
            <a:spLocks noGrp="1"/>
          </p:cNvSpPr>
          <p:nvPr>
            <p:ph type="body" idx="1" hasCustomPrompt="1"/>
          </p:nvPr>
        </p:nvSpPr>
        <p:spPr>
          <a:xfrm>
            <a:off x="654697" y="3436978"/>
            <a:ext cx="6550480"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a:t>Subtitle Title Here</a:t>
            </a:r>
          </a:p>
        </p:txBody>
      </p:sp>
      <p:sp>
        <p:nvSpPr>
          <p:cNvPr id="46" name="Date Placeholder 4"/>
          <p:cNvSpPr>
            <a:spLocks noGrp="1"/>
          </p:cNvSpPr>
          <p:nvPr>
            <p:ph type="dt" sz="half" idx="2"/>
          </p:nvPr>
        </p:nvSpPr>
        <p:spPr>
          <a:xfrm>
            <a:off x="748092" y="6045890"/>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E2A2F5A5-F240-EA4E-94F9-23F0D273DBAD}" type="datetime1">
              <a:rPr lang="en-US" smtClean="0"/>
              <a:t>2/3/2020</a:t>
            </a:fld>
            <a:endParaRPr lang="en-US" dirty="0"/>
          </a:p>
        </p:txBody>
      </p:sp>
      <p:sp>
        <p:nvSpPr>
          <p:cNvPr id="3" name="Text Placeholder 2"/>
          <p:cNvSpPr>
            <a:spLocks noGrp="1"/>
          </p:cNvSpPr>
          <p:nvPr>
            <p:ph type="body" sz="quarter" idx="10"/>
          </p:nvPr>
        </p:nvSpPr>
        <p:spPr>
          <a:xfrm>
            <a:off x="747714" y="4349650"/>
            <a:ext cx="6477000" cy="489939"/>
          </a:xfrm>
        </p:spPr>
        <p:txBody>
          <a:bodyPr vert="horz" wrap="square" lIns="0" tIns="0" rIns="0" bIns="0" rtlCol="0" anchor="t" anchorCtr="0"/>
          <a:lstStyle>
            <a:lvl1pPr marL="0" indent="0">
              <a:spcBef>
                <a:spcPts val="0"/>
              </a:spcBef>
              <a:buNone/>
              <a:defRPr lang="en-US" sz="1800" i="0" smtClean="0">
                <a:cs typeface="Arial" pitchFamily="34" charset="0"/>
              </a:defRPr>
            </a:lvl1pPr>
            <a:lvl2pPr>
              <a:defRPr lang="en-US" sz="1800" smtClean="0">
                <a:solidFill>
                  <a:schemeClr val="tx1"/>
                </a:solidFill>
                <a:latin typeface="+mn-lt"/>
              </a:defRPr>
            </a:lvl2pPr>
            <a:lvl3pPr>
              <a:defRPr lang="en-US" sz="1800" smtClean="0">
                <a:solidFill>
                  <a:schemeClr val="tx1"/>
                </a:solidFill>
                <a:latin typeface="+mn-lt"/>
              </a:defRPr>
            </a:lvl3pPr>
            <a:lvl4pPr>
              <a:defRPr lang="en-US" sz="1800" smtClean="0">
                <a:solidFill>
                  <a:schemeClr val="tx1"/>
                </a:solidFill>
                <a:latin typeface="+mn-lt"/>
              </a:defRPr>
            </a:lvl4pPr>
            <a:lvl5pPr>
              <a:defRPr lang="en-US" sz="1800">
                <a:solidFill>
                  <a:schemeClr val="tx1"/>
                </a:solidFill>
                <a:latin typeface="+mn-lt"/>
              </a:defRPr>
            </a:lvl5pPr>
          </a:lstStyle>
          <a:p>
            <a:pPr marL="0" lvl="0"/>
            <a:r>
              <a:rPr lang="en-US" dirty="0"/>
              <a:t>Click to edit Master text styles</a:t>
            </a:r>
          </a:p>
        </p:txBody>
      </p:sp>
      <p:pic>
        <p:nvPicPr>
          <p:cNvPr id="9" name="Picture 8" descr="UCSF_sig_white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8932" y="742959"/>
            <a:ext cx="1400637" cy="910729"/>
          </a:xfrm>
          <a:prstGeom prst="rect">
            <a:avLst/>
          </a:prstGeom>
        </p:spPr>
      </p:pic>
    </p:spTree>
    <p:extLst>
      <p:ext uri="{BB962C8B-B14F-4D97-AF65-F5344CB8AC3E}">
        <p14:creationId xmlns:p14="http://schemas.microsoft.com/office/powerpoint/2010/main" val="1291407966"/>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1">
    <p:bg>
      <p:bgPr>
        <a:solidFill>
          <a:schemeClr val="tx2"/>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5"/>
          <p:cNvSpPr/>
          <p:nvPr/>
        </p:nvSpPr>
        <p:spPr bwMode="auto">
          <a:xfrm>
            <a:off x="365125" y="366713"/>
            <a:ext cx="6859588" cy="5153025"/>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0" y="0"/>
            <a:ext cx="9144000" cy="6858000"/>
          </a:xfrm>
          <a:prstGeom prst="rect">
            <a:avLst/>
          </a:prstGeom>
        </p:spPr>
      </p:pic>
      <p:sp>
        <p:nvSpPr>
          <p:cNvPr id="10" name="Rectangle 9"/>
          <p:cNvSpPr/>
          <p:nvPr userDrawn="1"/>
        </p:nvSpPr>
        <p:spPr bwMode="invGray">
          <a:xfrm>
            <a:off x="365125" y="366713"/>
            <a:ext cx="6859588" cy="5153025"/>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sp>
        <p:nvSpPr>
          <p:cNvPr id="35" name="Title 34"/>
          <p:cNvSpPr>
            <a:spLocks noGrp="1"/>
          </p:cNvSpPr>
          <p:nvPr>
            <p:ph type="title" hasCustomPrompt="1"/>
          </p:nvPr>
        </p:nvSpPr>
        <p:spPr>
          <a:xfrm>
            <a:off x="648605" y="2446074"/>
            <a:ext cx="6576108"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Title Slide Here</a:t>
            </a:r>
          </a:p>
        </p:txBody>
      </p:sp>
      <p:sp>
        <p:nvSpPr>
          <p:cNvPr id="38" name="Text Placeholder 2"/>
          <p:cNvSpPr>
            <a:spLocks noGrp="1"/>
          </p:cNvSpPr>
          <p:nvPr>
            <p:ph type="body" idx="1" hasCustomPrompt="1"/>
          </p:nvPr>
        </p:nvSpPr>
        <p:spPr>
          <a:xfrm>
            <a:off x="654696" y="2999514"/>
            <a:ext cx="6550481"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a:t>Subtitle Title Here</a:t>
            </a:r>
          </a:p>
        </p:txBody>
      </p:sp>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670" y="742094"/>
            <a:ext cx="1041033" cy="68205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6" name="Date Placeholder 4"/>
          <p:cNvSpPr>
            <a:spLocks noGrp="1"/>
          </p:cNvSpPr>
          <p:nvPr>
            <p:ph type="dt" sz="half" idx="2"/>
          </p:nvPr>
        </p:nvSpPr>
        <p:spPr>
          <a:xfrm>
            <a:off x="748092" y="4907753"/>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5E945AC1-C7DB-D949-8682-89CE23BCF236}" type="datetime1">
              <a:rPr lang="en-US" smtClean="0"/>
              <a:t>2/3/2020</a:t>
            </a:fld>
            <a:endParaRPr lang="en-US" dirty="0"/>
          </a:p>
        </p:txBody>
      </p:sp>
      <p:sp>
        <p:nvSpPr>
          <p:cNvPr id="3" name="Text Placeholder 2"/>
          <p:cNvSpPr>
            <a:spLocks noGrp="1"/>
          </p:cNvSpPr>
          <p:nvPr>
            <p:ph type="body" sz="quarter" idx="10"/>
          </p:nvPr>
        </p:nvSpPr>
        <p:spPr>
          <a:xfrm>
            <a:off x="746125" y="4045554"/>
            <a:ext cx="6478588" cy="365125"/>
          </a:xfrm>
        </p:spPr>
        <p:txBody>
          <a:bodyPr vert="horz" wrap="square" lIns="0" tIns="0" rIns="0" bIns="0" rtlCol="0" anchor="t" anchorCtr="0"/>
          <a:lstStyle>
            <a:lvl1pPr marL="0" indent="0">
              <a:spcBef>
                <a:spcPts val="0"/>
              </a:spcBef>
              <a:buNone/>
              <a:defRPr lang="en-US" sz="1800" i="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dirty="0"/>
              <a:t>Click to edit Master text styles</a:t>
            </a:r>
          </a:p>
        </p:txBody>
      </p:sp>
      <p:pic>
        <p:nvPicPr>
          <p:cNvPr id="14" name="Picture 13" descr="UCSF_sig_white_RGB.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38933" y="742959"/>
            <a:ext cx="1050990" cy="683380"/>
          </a:xfrm>
          <a:prstGeom prst="rect">
            <a:avLst/>
          </a:prstGeom>
        </p:spPr>
      </p:pic>
    </p:spTree>
    <p:extLst>
      <p:ext uri="{BB962C8B-B14F-4D97-AF65-F5344CB8AC3E}">
        <p14:creationId xmlns:p14="http://schemas.microsoft.com/office/powerpoint/2010/main" val="2310922155"/>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2">
    <p:bg>
      <p:bgPr>
        <a:solidFill>
          <a:schemeClr val="tx2"/>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5"/>
          <p:cNvSpPr/>
          <p:nvPr/>
        </p:nvSpPr>
        <p:spPr bwMode="auto">
          <a:xfrm>
            <a:off x="365125" y="366713"/>
            <a:ext cx="6859588" cy="5153025"/>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pic>
        <p:nvPicPr>
          <p:cNvPr id="1031"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670" y="742094"/>
            <a:ext cx="1041033" cy="68205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9" name="Picture 8"/>
          <p:cNvPicPr>
            <a:picLocks noChangeAspect="1"/>
          </p:cNvPicPr>
          <p:nvPr userDrawn="1"/>
        </p:nvPicPr>
        <p:blipFill>
          <a:blip>
            <a:extLst>
              <a:ext uri="{28A0092B-C50C-407E-A947-70E740481C1C}">
                <a14:useLocalDpi xmlns:a14="http://schemas.microsoft.com/office/drawing/2010/main" val="0"/>
              </a:ext>
            </a:extLst>
          </a:blip>
          <a:stretch>
            <a:fillRect/>
          </a:stretch>
        </p:blipFill>
        <p:spPr bwMode="invGray">
          <a:xfrm>
            <a:off x="0" y="0"/>
            <a:ext cx="9144000" cy="6858000"/>
          </a:xfrm>
          <a:prstGeom prst="rect">
            <a:avLst/>
          </a:prstGeom>
        </p:spPr>
      </p:pic>
      <p:sp>
        <p:nvSpPr>
          <p:cNvPr id="10" name="Rectangle 9"/>
          <p:cNvSpPr/>
          <p:nvPr userDrawn="1"/>
        </p:nvSpPr>
        <p:spPr bwMode="invGray">
          <a:xfrm>
            <a:off x="365125" y="366713"/>
            <a:ext cx="6859588" cy="5153025"/>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sp>
        <p:nvSpPr>
          <p:cNvPr id="35" name="Title 34"/>
          <p:cNvSpPr>
            <a:spLocks noGrp="1"/>
          </p:cNvSpPr>
          <p:nvPr>
            <p:ph type="title" hasCustomPrompt="1"/>
          </p:nvPr>
        </p:nvSpPr>
        <p:spPr>
          <a:xfrm>
            <a:off x="648605" y="2446074"/>
            <a:ext cx="6576108"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Title Slide Here</a:t>
            </a:r>
          </a:p>
        </p:txBody>
      </p:sp>
      <p:sp>
        <p:nvSpPr>
          <p:cNvPr id="38" name="Text Placeholder 2"/>
          <p:cNvSpPr>
            <a:spLocks noGrp="1"/>
          </p:cNvSpPr>
          <p:nvPr>
            <p:ph type="body" idx="1" hasCustomPrompt="1"/>
          </p:nvPr>
        </p:nvSpPr>
        <p:spPr>
          <a:xfrm>
            <a:off x="654697" y="2999514"/>
            <a:ext cx="6550480"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a:t>Subtitle Title Here</a:t>
            </a:r>
          </a:p>
        </p:txBody>
      </p:sp>
      <p:sp>
        <p:nvSpPr>
          <p:cNvPr id="46" name="Date Placeholder 4"/>
          <p:cNvSpPr>
            <a:spLocks noGrp="1"/>
          </p:cNvSpPr>
          <p:nvPr>
            <p:ph type="dt" sz="half" idx="2"/>
          </p:nvPr>
        </p:nvSpPr>
        <p:spPr>
          <a:xfrm>
            <a:off x="748092" y="4907753"/>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45730B0A-3DD8-1F4A-BF6A-718DDBB2A462}" type="datetime1">
              <a:rPr lang="en-US" smtClean="0"/>
              <a:t>2/3/2020</a:t>
            </a:fld>
            <a:endParaRPr lang="en-US" dirty="0"/>
          </a:p>
        </p:txBody>
      </p:sp>
      <p:sp>
        <p:nvSpPr>
          <p:cNvPr id="4" name="Text Placeholder 3"/>
          <p:cNvSpPr>
            <a:spLocks noGrp="1"/>
          </p:cNvSpPr>
          <p:nvPr>
            <p:ph type="body" sz="quarter" idx="10"/>
          </p:nvPr>
        </p:nvSpPr>
        <p:spPr>
          <a:xfrm>
            <a:off x="745587" y="4046758"/>
            <a:ext cx="6451600" cy="325755"/>
          </a:xfrm>
        </p:spPr>
        <p:txBody>
          <a:bodyPr vert="horz" wrap="square" lIns="0" tIns="0" rIns="0" bIns="0" rtlCol="0" anchor="t" anchorCtr="0"/>
          <a:lstStyle>
            <a:lvl1pPr marL="0" indent="0">
              <a:spcBef>
                <a:spcPts val="0"/>
              </a:spcBef>
              <a:buNone/>
              <a:defRPr lang="en-US" sz="1800" i="0" smtClean="0">
                <a:solidFill>
                  <a:schemeClr val="bg1"/>
                </a:solidFill>
                <a:cs typeface="Arial" pitchFamily="34" charset="0"/>
              </a:defRPr>
            </a:lvl1pPr>
            <a:lvl2pPr>
              <a:defRPr lang="en-US" sz="1800" smtClean="0">
                <a:latin typeface="+mn-lt"/>
              </a:defRPr>
            </a:lvl2pPr>
            <a:lvl3pPr>
              <a:defRPr lang="en-US" sz="1800" smtClean="0">
                <a:latin typeface="+mn-lt"/>
              </a:defRPr>
            </a:lvl3pPr>
            <a:lvl4pPr>
              <a:defRPr lang="en-US" sz="1800" smtClean="0">
                <a:latin typeface="+mn-lt"/>
              </a:defRPr>
            </a:lvl4pPr>
            <a:lvl5pPr>
              <a:defRPr lang="en-US" sz="1800">
                <a:latin typeface="+mn-lt"/>
              </a:defRPr>
            </a:lvl5pPr>
          </a:lstStyle>
          <a:p>
            <a:pPr marL="0" lvl="0"/>
            <a:r>
              <a:rPr lang="en-US" dirty="0"/>
              <a:t>Click to edit Master text styles</a:t>
            </a:r>
          </a:p>
        </p:txBody>
      </p:sp>
      <p:pic>
        <p:nvPicPr>
          <p:cNvPr id="13" name="Picture 12" descr="UCSF_sig_white_RGB.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38933" y="742959"/>
            <a:ext cx="1050990" cy="683380"/>
          </a:xfrm>
          <a:prstGeom prst="rect">
            <a:avLst/>
          </a:prstGeom>
        </p:spPr>
      </p:pic>
    </p:spTree>
    <p:extLst>
      <p:ext uri="{BB962C8B-B14F-4D97-AF65-F5344CB8AC3E}">
        <p14:creationId xmlns:p14="http://schemas.microsoft.com/office/powerpoint/2010/main" val="2473207502"/>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3">
    <p:bg>
      <p:bgPr>
        <a:solidFill>
          <a:schemeClr val="tx2"/>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5"/>
          <p:cNvSpPr/>
          <p:nvPr/>
        </p:nvSpPr>
        <p:spPr bwMode="auto">
          <a:xfrm>
            <a:off x="365125" y="366713"/>
            <a:ext cx="6859588" cy="5153025"/>
          </a:xfrm>
          <a:prstGeom prst="rect">
            <a:avLst/>
          </a:prstGeom>
          <a:solidFill>
            <a:schemeClr val="accent5"/>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pic>
        <p:nvPicPr>
          <p:cNvPr id="1031"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670" y="742094"/>
            <a:ext cx="1041033" cy="68205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9" name="Picture 8"/>
          <p:cNvPicPr>
            <a:picLocks noChangeAspect="1"/>
          </p:cNvPicPr>
          <p:nvPr userDrawn="1"/>
        </p:nvPicPr>
        <p:blipFill>
          <a:blip>
            <a:extLst>
              <a:ext uri="{28A0092B-C50C-407E-A947-70E740481C1C}">
                <a14:useLocalDpi xmlns:a14="http://schemas.microsoft.com/office/drawing/2010/main" val="0"/>
              </a:ext>
            </a:extLst>
          </a:blip>
          <a:stretch>
            <a:fillRect/>
          </a:stretch>
        </p:blipFill>
        <p:spPr bwMode="invGray">
          <a:xfrm>
            <a:off x="0" y="0"/>
            <a:ext cx="9144000" cy="6858000"/>
          </a:xfrm>
          <a:prstGeom prst="rect">
            <a:avLst/>
          </a:prstGeom>
        </p:spPr>
      </p:pic>
      <p:sp>
        <p:nvSpPr>
          <p:cNvPr id="10" name="Rectangle 9"/>
          <p:cNvSpPr/>
          <p:nvPr userDrawn="1"/>
        </p:nvSpPr>
        <p:spPr bwMode="invGray">
          <a:xfrm>
            <a:off x="365125" y="366713"/>
            <a:ext cx="6859588" cy="5153025"/>
          </a:xfrm>
          <a:prstGeom prst="rect">
            <a:avLst/>
          </a:prstGeom>
          <a:solidFill>
            <a:schemeClr val="accent5"/>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pic>
        <p:nvPicPr>
          <p:cNvPr id="12" name="Picture 4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invGray">
          <a:xfrm>
            <a:off x="748376" y="742095"/>
            <a:ext cx="1044588" cy="68205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5" name="Title 34"/>
          <p:cNvSpPr>
            <a:spLocks noGrp="1"/>
          </p:cNvSpPr>
          <p:nvPr>
            <p:ph type="title" hasCustomPrompt="1"/>
          </p:nvPr>
        </p:nvSpPr>
        <p:spPr>
          <a:xfrm>
            <a:off x="648605" y="2446074"/>
            <a:ext cx="6576108"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Title Slide Here</a:t>
            </a:r>
          </a:p>
        </p:txBody>
      </p:sp>
      <p:sp>
        <p:nvSpPr>
          <p:cNvPr id="38" name="Text Placeholder 2"/>
          <p:cNvSpPr>
            <a:spLocks noGrp="1"/>
          </p:cNvSpPr>
          <p:nvPr>
            <p:ph type="body" idx="1" hasCustomPrompt="1"/>
          </p:nvPr>
        </p:nvSpPr>
        <p:spPr>
          <a:xfrm>
            <a:off x="654697" y="2999514"/>
            <a:ext cx="6550480"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a:t>Subtitle Title Here</a:t>
            </a:r>
          </a:p>
        </p:txBody>
      </p:sp>
      <p:sp>
        <p:nvSpPr>
          <p:cNvPr id="46" name="Date Placeholder 4"/>
          <p:cNvSpPr>
            <a:spLocks noGrp="1"/>
          </p:cNvSpPr>
          <p:nvPr>
            <p:ph type="dt" sz="half" idx="2"/>
          </p:nvPr>
        </p:nvSpPr>
        <p:spPr>
          <a:xfrm>
            <a:off x="748092" y="4907753"/>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0626B375-1CE3-774A-8809-9B824AA889A7}" type="datetime1">
              <a:rPr lang="en-US" smtClean="0"/>
              <a:t>2/3/2020</a:t>
            </a:fld>
            <a:endParaRPr lang="en-US" dirty="0"/>
          </a:p>
        </p:txBody>
      </p:sp>
      <p:sp>
        <p:nvSpPr>
          <p:cNvPr id="4" name="Text Placeholder 3"/>
          <p:cNvSpPr>
            <a:spLocks noGrp="1"/>
          </p:cNvSpPr>
          <p:nvPr>
            <p:ph type="body" sz="quarter" idx="10"/>
          </p:nvPr>
        </p:nvSpPr>
        <p:spPr>
          <a:xfrm>
            <a:off x="744762" y="4045137"/>
            <a:ext cx="6478043" cy="341475"/>
          </a:xfrm>
        </p:spPr>
        <p:txBody>
          <a:bodyPr vert="horz" wrap="square" lIns="0" tIns="0" rIns="0" bIns="0" rtlCol="0" anchor="t" anchorCtr="0"/>
          <a:lstStyle>
            <a:lvl1pPr marL="0" indent="0">
              <a:spcBef>
                <a:spcPts val="0"/>
              </a:spcBef>
              <a:buNone/>
              <a:defRPr lang="en-US" sz="1800" i="0" smtClean="0">
                <a:solidFill>
                  <a:schemeClr val="bg1"/>
                </a:solidFill>
                <a:cs typeface="Arial" pitchFamily="34" charset="0"/>
              </a:defRPr>
            </a:lvl1pPr>
            <a:lvl2pPr marL="230187" indent="0">
              <a:buNone/>
              <a:defRPr lang="en-US" sz="1800" smtClean="0">
                <a:latin typeface="+mn-lt"/>
              </a:defRPr>
            </a:lvl2pPr>
            <a:lvl3pPr marL="687387" indent="0">
              <a:buNone/>
              <a:defRPr lang="en-US" sz="1800" smtClean="0">
                <a:latin typeface="+mn-lt"/>
              </a:defRPr>
            </a:lvl3pPr>
            <a:lvl4pPr marL="1143000" indent="0">
              <a:buNone/>
              <a:defRPr lang="en-US" sz="1800" smtClean="0">
                <a:latin typeface="+mn-lt"/>
              </a:defRPr>
            </a:lvl4pPr>
            <a:lvl5pPr marL="1601787" indent="0">
              <a:buNone/>
              <a:defRPr lang="en-US" sz="1800">
                <a:latin typeface="+mn-lt"/>
              </a:defRPr>
            </a:lvl5pPr>
          </a:lstStyle>
          <a:p>
            <a:pPr marL="0" lvl="0"/>
            <a:r>
              <a:rPr lang="en-US" dirty="0"/>
              <a:t>Click to edit Master text styles</a:t>
            </a:r>
          </a:p>
        </p:txBody>
      </p:sp>
      <p:pic>
        <p:nvPicPr>
          <p:cNvPr id="13" name="Picture 12" descr="UCSF_sig_white_RGB.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38933" y="742959"/>
            <a:ext cx="1050990" cy="683380"/>
          </a:xfrm>
          <a:prstGeom prst="rect">
            <a:avLst/>
          </a:prstGeom>
        </p:spPr>
      </p:pic>
    </p:spTree>
    <p:extLst>
      <p:ext uri="{BB962C8B-B14F-4D97-AF65-F5344CB8AC3E}">
        <p14:creationId xmlns:p14="http://schemas.microsoft.com/office/powerpoint/2010/main" val="1632214779"/>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2"/>
        </a:solidFill>
        <a:effectLst/>
      </p:bgPr>
    </p:bg>
    <p:spTree>
      <p:nvGrpSpPr>
        <p:cNvPr id="1" name=""/>
        <p:cNvGrpSpPr/>
        <p:nvPr/>
      </p:nvGrpSpPr>
      <p:grpSpPr>
        <a:xfrm>
          <a:off x="0" y="0"/>
          <a:ext cx="0" cy="0"/>
          <a:chOff x="0" y="0"/>
          <a:chExt cx="0" cy="0"/>
        </a:xfrm>
      </p:grpSpPr>
      <p:sp>
        <p:nvSpPr>
          <p:cNvPr id="35" name="Title 34"/>
          <p:cNvSpPr>
            <a:spLocks noGrp="1"/>
          </p:cNvSpPr>
          <p:nvPr>
            <p:ph type="title" hasCustomPrompt="1"/>
          </p:nvPr>
        </p:nvSpPr>
        <p:spPr>
          <a:xfrm>
            <a:off x="648605" y="2883538"/>
            <a:ext cx="6595720"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Title Slide Here</a:t>
            </a:r>
          </a:p>
        </p:txBody>
      </p:sp>
      <p:sp>
        <p:nvSpPr>
          <p:cNvPr id="38" name="Text Placeholder 2"/>
          <p:cNvSpPr>
            <a:spLocks noGrp="1"/>
          </p:cNvSpPr>
          <p:nvPr>
            <p:ph type="body" idx="1" hasCustomPrompt="1"/>
          </p:nvPr>
        </p:nvSpPr>
        <p:spPr>
          <a:xfrm>
            <a:off x="654697" y="3436978"/>
            <a:ext cx="6570016"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a:t>Subtitle Title Here</a:t>
            </a:r>
          </a:p>
        </p:txBody>
      </p:sp>
      <p:sp>
        <p:nvSpPr>
          <p:cNvPr id="46" name="Date Placeholder 4"/>
          <p:cNvSpPr>
            <a:spLocks noGrp="1"/>
          </p:cNvSpPr>
          <p:nvPr>
            <p:ph type="dt" sz="half" idx="2"/>
          </p:nvPr>
        </p:nvSpPr>
        <p:spPr>
          <a:xfrm>
            <a:off x="748092" y="6045890"/>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B46B1FC0-4F7D-4647-A70F-11D4E3A48E9A}" type="datetime1">
              <a:rPr lang="en-US" smtClean="0"/>
              <a:t>2/3/2020</a:t>
            </a:fld>
            <a:endParaRPr lang="en-US" dirty="0"/>
          </a:p>
        </p:txBody>
      </p:sp>
      <p:sp>
        <p:nvSpPr>
          <p:cNvPr id="3" name="Text Placeholder 2"/>
          <p:cNvSpPr>
            <a:spLocks noGrp="1"/>
          </p:cNvSpPr>
          <p:nvPr>
            <p:ph type="body" sz="quarter" idx="10"/>
          </p:nvPr>
        </p:nvSpPr>
        <p:spPr>
          <a:xfrm>
            <a:off x="747713" y="4350040"/>
            <a:ext cx="6477000" cy="193675"/>
          </a:xfrm>
        </p:spPr>
        <p:txBody>
          <a:bodyPr vert="horz" wrap="square" lIns="0" tIns="0" rIns="0" bIns="0" rtlCol="0" anchor="t" anchorCtr="0"/>
          <a:lstStyle>
            <a:lvl1pPr marL="0" indent="0">
              <a:spcBef>
                <a:spcPts val="0"/>
              </a:spcBef>
              <a:buFontTx/>
              <a:buNone/>
              <a:defRPr lang="en-US" sz="1800" i="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dirty="0"/>
              <a:t>Click to edit Master text styles</a:t>
            </a:r>
          </a:p>
        </p:txBody>
      </p:sp>
      <p:pic>
        <p:nvPicPr>
          <p:cNvPr id="8" name="Picture 7" descr="UCSF_sig_white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8932" y="742959"/>
            <a:ext cx="1400637" cy="910729"/>
          </a:xfrm>
          <a:prstGeom prst="rect">
            <a:avLst/>
          </a:prstGeom>
        </p:spPr>
      </p:pic>
    </p:spTree>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4">
    <p:bg>
      <p:bgPr>
        <a:solidFill>
          <a:schemeClr val="tx2"/>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5"/>
          <p:cNvSpPr/>
          <p:nvPr/>
        </p:nvSpPr>
        <p:spPr bwMode="auto">
          <a:xfrm>
            <a:off x="365125" y="366713"/>
            <a:ext cx="6859588" cy="5153025"/>
          </a:xfrm>
          <a:prstGeom prst="rect">
            <a:avLst/>
          </a:prstGeom>
          <a:solidFill>
            <a:schemeClr val="accent6"/>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pic>
        <p:nvPicPr>
          <p:cNvPr id="1031"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670" y="742094"/>
            <a:ext cx="1041033" cy="68205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9" name="Picture 8"/>
          <p:cNvPicPr>
            <a:picLocks noChangeAspect="1"/>
          </p:cNvPicPr>
          <p:nvPr userDrawn="1"/>
        </p:nvPicPr>
        <p:blipFill>
          <a:blip>
            <a:extLst>
              <a:ext uri="{28A0092B-C50C-407E-A947-70E740481C1C}">
                <a14:useLocalDpi xmlns:a14="http://schemas.microsoft.com/office/drawing/2010/main" val="0"/>
              </a:ext>
            </a:extLst>
          </a:blip>
          <a:stretch>
            <a:fillRect/>
          </a:stretch>
        </p:blipFill>
        <p:spPr bwMode="invGray">
          <a:xfrm>
            <a:off x="0" y="0"/>
            <a:ext cx="9144000" cy="6858000"/>
          </a:xfrm>
          <a:prstGeom prst="rect">
            <a:avLst/>
          </a:prstGeom>
        </p:spPr>
      </p:pic>
      <p:sp>
        <p:nvSpPr>
          <p:cNvPr id="10" name="Rectangle 9"/>
          <p:cNvSpPr/>
          <p:nvPr userDrawn="1"/>
        </p:nvSpPr>
        <p:spPr bwMode="ltGray">
          <a:xfrm>
            <a:off x="365125" y="366713"/>
            <a:ext cx="6859588" cy="5153025"/>
          </a:xfrm>
          <a:prstGeom prst="rect">
            <a:avLst/>
          </a:prstGeom>
          <a:solidFill>
            <a:schemeClr val="accent6"/>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sp>
        <p:nvSpPr>
          <p:cNvPr id="35" name="Title 34"/>
          <p:cNvSpPr>
            <a:spLocks noGrp="1"/>
          </p:cNvSpPr>
          <p:nvPr>
            <p:ph type="title" hasCustomPrompt="1"/>
          </p:nvPr>
        </p:nvSpPr>
        <p:spPr>
          <a:xfrm>
            <a:off x="648605" y="2446074"/>
            <a:ext cx="6576108"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Title Slide Here</a:t>
            </a:r>
          </a:p>
        </p:txBody>
      </p:sp>
      <p:sp>
        <p:nvSpPr>
          <p:cNvPr id="38" name="Text Placeholder 2"/>
          <p:cNvSpPr>
            <a:spLocks noGrp="1"/>
          </p:cNvSpPr>
          <p:nvPr>
            <p:ph type="body" idx="1" hasCustomPrompt="1"/>
          </p:nvPr>
        </p:nvSpPr>
        <p:spPr>
          <a:xfrm>
            <a:off x="654697" y="2999514"/>
            <a:ext cx="6550480"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a:t>Subtitle Title Here</a:t>
            </a:r>
          </a:p>
        </p:txBody>
      </p:sp>
      <p:sp>
        <p:nvSpPr>
          <p:cNvPr id="46" name="Date Placeholder 4"/>
          <p:cNvSpPr>
            <a:spLocks noGrp="1"/>
          </p:cNvSpPr>
          <p:nvPr>
            <p:ph type="dt" sz="half" idx="2"/>
          </p:nvPr>
        </p:nvSpPr>
        <p:spPr>
          <a:xfrm>
            <a:off x="748092" y="4907753"/>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235514AE-86A1-8840-BEA7-B61EEF6ACC9F}" type="datetime1">
              <a:rPr lang="en-US" smtClean="0"/>
              <a:t>2/3/2020</a:t>
            </a:fld>
            <a:endParaRPr lang="en-US" dirty="0"/>
          </a:p>
        </p:txBody>
      </p:sp>
      <p:sp>
        <p:nvSpPr>
          <p:cNvPr id="4" name="Text Placeholder 3"/>
          <p:cNvSpPr>
            <a:spLocks noGrp="1"/>
          </p:cNvSpPr>
          <p:nvPr>
            <p:ph type="body" sz="quarter" idx="10"/>
          </p:nvPr>
        </p:nvSpPr>
        <p:spPr>
          <a:xfrm>
            <a:off x="746125" y="4044820"/>
            <a:ext cx="6478588" cy="406400"/>
          </a:xfrm>
        </p:spPr>
        <p:txBody>
          <a:bodyPr vert="horz" wrap="square" lIns="0" tIns="0" rIns="0" bIns="0" rtlCol="0" anchor="t" anchorCtr="0"/>
          <a:lstStyle>
            <a:lvl1pPr marL="0" indent="0">
              <a:spcBef>
                <a:spcPts val="0"/>
              </a:spcBef>
              <a:buNone/>
              <a:defRPr lang="en-US" sz="1800" i="0" smtClean="0">
                <a:solidFill>
                  <a:schemeClr val="bg1"/>
                </a:solidFill>
                <a:cs typeface="Arial" pitchFamily="34" charset="0"/>
              </a:defRPr>
            </a:lvl1pPr>
            <a:lvl2pPr>
              <a:defRPr lang="en-US" sz="1800" smtClean="0">
                <a:latin typeface="+mn-lt"/>
              </a:defRPr>
            </a:lvl2pPr>
            <a:lvl3pPr>
              <a:defRPr lang="en-US" sz="1800" smtClean="0">
                <a:latin typeface="+mn-lt"/>
              </a:defRPr>
            </a:lvl3pPr>
            <a:lvl4pPr>
              <a:defRPr lang="en-US" sz="1800" smtClean="0">
                <a:latin typeface="+mn-lt"/>
              </a:defRPr>
            </a:lvl4pPr>
            <a:lvl5pPr>
              <a:defRPr lang="en-US" sz="1800">
                <a:latin typeface="+mn-lt"/>
              </a:defRPr>
            </a:lvl5pPr>
          </a:lstStyle>
          <a:p>
            <a:pPr marL="0" lvl="0"/>
            <a:r>
              <a:rPr lang="en-US" dirty="0"/>
              <a:t>Click to edit Master text styles</a:t>
            </a:r>
          </a:p>
        </p:txBody>
      </p:sp>
      <p:pic>
        <p:nvPicPr>
          <p:cNvPr id="13" name="Picture 12" descr="UCSF_sig_white_RGB.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38933" y="742959"/>
            <a:ext cx="1050990" cy="683380"/>
          </a:xfrm>
          <a:prstGeom prst="rect">
            <a:avLst/>
          </a:prstGeom>
        </p:spPr>
      </p:pic>
    </p:spTree>
    <p:extLst>
      <p:ext uri="{BB962C8B-B14F-4D97-AF65-F5344CB8AC3E}">
        <p14:creationId xmlns:p14="http://schemas.microsoft.com/office/powerpoint/2010/main" val="3957139673"/>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5">
    <p:bg>
      <p:bgPr>
        <a:solidFill>
          <a:schemeClr val="tx2"/>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a:extLst>
              <a:ext uri="{28A0092B-C50C-407E-A947-70E740481C1C}">
                <a14:useLocalDpi xmlns:a14="http://schemas.microsoft.com/office/drawing/2010/main" val="0"/>
              </a:ext>
            </a:extLst>
          </a:blip>
          <a:stretch>
            <a:fillRect/>
          </a:stretch>
        </p:blipFill>
        <p:spPr bwMode="ltGray">
          <a:xfrm>
            <a:off x="0" y="0"/>
            <a:ext cx="9144000" cy="6858000"/>
          </a:xfrm>
          <a:prstGeom prst="rect">
            <a:avLst/>
          </a:prstGeom>
        </p:spPr>
      </p:pic>
      <p:pic>
        <p:nvPicPr>
          <p:cNvPr id="9" name="Picture 8"/>
          <p:cNvPicPr>
            <a:picLocks noChangeAspect="1"/>
          </p:cNvPicPr>
          <p:nvPr userDrawn="1"/>
        </p:nvPicPr>
        <p:blipFill>
          <a:blip>
            <a:extLst>
              <a:ext uri="{28A0092B-C50C-407E-A947-70E740481C1C}">
                <a14:useLocalDpi xmlns:a14="http://schemas.microsoft.com/office/drawing/2010/main" val="0"/>
              </a:ext>
            </a:extLst>
          </a:blip>
          <a:stretch>
            <a:fillRect/>
          </a:stretch>
        </p:blipFill>
        <p:spPr bwMode="ltGray">
          <a:xfrm>
            <a:off x="0" y="0"/>
            <a:ext cx="9144000" cy="6858000"/>
          </a:xfrm>
          <a:prstGeom prst="rect">
            <a:avLst/>
          </a:prstGeom>
        </p:spPr>
      </p:pic>
      <p:sp>
        <p:nvSpPr>
          <p:cNvPr id="6" name="Rectangle 5"/>
          <p:cNvSpPr/>
          <p:nvPr/>
        </p:nvSpPr>
        <p:spPr bwMode="auto">
          <a:xfrm>
            <a:off x="365125" y="366713"/>
            <a:ext cx="6859588" cy="5153025"/>
          </a:xfrm>
          <a:prstGeom prst="rect">
            <a:avLst/>
          </a:prstGeom>
          <a:solidFill>
            <a:schemeClr val="accent3"/>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pic>
        <p:nvPicPr>
          <p:cNvPr id="1031"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670" y="742094"/>
            <a:ext cx="1041033" cy="68205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0" name="Rectangle 9"/>
          <p:cNvSpPr/>
          <p:nvPr userDrawn="1"/>
        </p:nvSpPr>
        <p:spPr bwMode="ltGray">
          <a:xfrm>
            <a:off x="365125" y="366713"/>
            <a:ext cx="6859588" cy="5153025"/>
          </a:xfrm>
          <a:prstGeom prst="rect">
            <a:avLst/>
          </a:prstGeom>
          <a:solidFill>
            <a:schemeClr val="accent3"/>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sp>
        <p:nvSpPr>
          <p:cNvPr id="35" name="Title 34"/>
          <p:cNvSpPr>
            <a:spLocks noGrp="1"/>
          </p:cNvSpPr>
          <p:nvPr>
            <p:ph type="title" hasCustomPrompt="1"/>
          </p:nvPr>
        </p:nvSpPr>
        <p:spPr>
          <a:xfrm>
            <a:off x="648605" y="2446074"/>
            <a:ext cx="6576108"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Title Slide Here</a:t>
            </a:r>
          </a:p>
        </p:txBody>
      </p:sp>
      <p:sp>
        <p:nvSpPr>
          <p:cNvPr id="38" name="Text Placeholder 2"/>
          <p:cNvSpPr>
            <a:spLocks noGrp="1"/>
          </p:cNvSpPr>
          <p:nvPr>
            <p:ph type="body" idx="1" hasCustomPrompt="1"/>
          </p:nvPr>
        </p:nvSpPr>
        <p:spPr>
          <a:xfrm>
            <a:off x="654697" y="2999514"/>
            <a:ext cx="6550480"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a:t>Subtitle Title Here</a:t>
            </a:r>
          </a:p>
        </p:txBody>
      </p:sp>
      <p:sp>
        <p:nvSpPr>
          <p:cNvPr id="46" name="Date Placeholder 4"/>
          <p:cNvSpPr>
            <a:spLocks noGrp="1"/>
          </p:cNvSpPr>
          <p:nvPr>
            <p:ph type="dt" sz="half" idx="2"/>
          </p:nvPr>
        </p:nvSpPr>
        <p:spPr>
          <a:xfrm>
            <a:off x="748092" y="4907753"/>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C118C386-F51E-6042-BFA9-AE61BEE9C468}" type="datetime1">
              <a:rPr lang="en-US" smtClean="0"/>
              <a:t>2/3/2020</a:t>
            </a:fld>
            <a:endParaRPr lang="en-US" dirty="0"/>
          </a:p>
        </p:txBody>
      </p:sp>
      <p:sp>
        <p:nvSpPr>
          <p:cNvPr id="4" name="Text Placeholder 3"/>
          <p:cNvSpPr>
            <a:spLocks noGrp="1"/>
          </p:cNvSpPr>
          <p:nvPr>
            <p:ph type="body" sz="quarter" idx="10"/>
          </p:nvPr>
        </p:nvSpPr>
        <p:spPr>
          <a:xfrm>
            <a:off x="744351" y="4046607"/>
            <a:ext cx="6472238" cy="434178"/>
          </a:xfrm>
        </p:spPr>
        <p:txBody>
          <a:bodyPr vert="horz" wrap="square" lIns="0" tIns="0" rIns="0" bIns="0" rtlCol="0" anchor="t" anchorCtr="0"/>
          <a:lstStyle>
            <a:lvl1pPr marL="0" indent="0">
              <a:spcBef>
                <a:spcPts val="0"/>
              </a:spcBef>
              <a:buNone/>
              <a:defRPr lang="en-US" sz="1800" i="0" smtClean="0">
                <a:solidFill>
                  <a:schemeClr val="bg1"/>
                </a:solidFill>
                <a:cs typeface="Arial" pitchFamily="34" charset="0"/>
              </a:defRPr>
            </a:lvl1pPr>
            <a:lvl2pPr>
              <a:defRPr lang="en-US" sz="1800" smtClean="0">
                <a:latin typeface="+mn-lt"/>
              </a:defRPr>
            </a:lvl2pPr>
            <a:lvl3pPr>
              <a:defRPr lang="en-US" sz="1800" smtClean="0">
                <a:latin typeface="+mn-lt"/>
              </a:defRPr>
            </a:lvl3pPr>
            <a:lvl4pPr>
              <a:defRPr lang="en-US" sz="1800" smtClean="0">
                <a:latin typeface="+mn-lt"/>
              </a:defRPr>
            </a:lvl4pPr>
            <a:lvl5pPr>
              <a:defRPr lang="en-US" sz="1800">
                <a:latin typeface="+mn-lt"/>
              </a:defRPr>
            </a:lvl5pPr>
          </a:lstStyle>
          <a:p>
            <a:pPr marL="0" lvl="0"/>
            <a:r>
              <a:rPr lang="en-US" dirty="0"/>
              <a:t>Click to edit Master text styles</a:t>
            </a:r>
          </a:p>
        </p:txBody>
      </p:sp>
      <p:pic>
        <p:nvPicPr>
          <p:cNvPr id="13" name="Picture 12" descr="UCSF_sig_white_RGB.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38933" y="742959"/>
            <a:ext cx="1050990" cy="683380"/>
          </a:xfrm>
          <a:prstGeom prst="rect">
            <a:avLst/>
          </a:prstGeom>
        </p:spPr>
      </p:pic>
    </p:spTree>
    <p:extLst>
      <p:ext uri="{BB962C8B-B14F-4D97-AF65-F5344CB8AC3E}">
        <p14:creationId xmlns:p14="http://schemas.microsoft.com/office/powerpoint/2010/main" val="2181492400"/>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Quote with Image">
    <p:spTree>
      <p:nvGrpSpPr>
        <p:cNvPr id="1" name=""/>
        <p:cNvGrpSpPr/>
        <p:nvPr/>
      </p:nvGrpSpPr>
      <p:grpSpPr>
        <a:xfrm>
          <a:off x="0" y="0"/>
          <a:ext cx="0" cy="0"/>
          <a:chOff x="0" y="0"/>
          <a:chExt cx="0" cy="0"/>
        </a:xfrm>
      </p:grpSpPr>
      <p:pic>
        <p:nvPicPr>
          <p:cNvPr id="15" name="Picture 14"/>
          <p:cNvPicPr>
            <a:picLocks noChangeAspect="1"/>
          </p:cNvPicPr>
          <p:nvPr userDrawn="1"/>
        </p:nvPicPr>
        <p:blipFill rotWithShape="1">
          <a:blip r:embed="rId2" cstate="screen">
            <a:extLst>
              <a:ext uri="{28A0092B-C50C-407E-A947-70E740481C1C}">
                <a14:useLocalDpi xmlns:a14="http://schemas.microsoft.com/office/drawing/2010/main"/>
              </a:ext>
            </a:extLst>
          </a:blip>
          <a:srcRect b="-2"/>
          <a:stretch/>
        </p:blipFill>
        <p:spPr bwMode="ltGray">
          <a:xfrm>
            <a:off x="0" y="1"/>
            <a:ext cx="9144000" cy="6858000"/>
          </a:xfrm>
          <a:prstGeom prst="rect">
            <a:avLst/>
          </a:prstGeom>
        </p:spPr>
      </p:pic>
      <p:sp>
        <p:nvSpPr>
          <p:cNvPr id="6" name="Rectangle 5"/>
          <p:cNvSpPr/>
          <p:nvPr userDrawn="1"/>
        </p:nvSpPr>
        <p:spPr bwMode="invGray">
          <a:xfrm>
            <a:off x="0" y="-1"/>
            <a:ext cx="9144000" cy="6858001"/>
          </a:xfrm>
          <a:prstGeom prst="rect">
            <a:avLst/>
          </a:prstGeom>
          <a:solidFill>
            <a:srgbClr val="000000">
              <a:alpha val="40000"/>
            </a:srgbClr>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sp>
        <p:nvSpPr>
          <p:cNvPr id="16"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bg2"/>
                </a:solidFill>
                <a:latin typeface="Arial" pitchFamily="34" charset="0"/>
                <a:cs typeface="Arial" pitchFamily="34" charset="0"/>
              </a:defRPr>
            </a:lvl1pPr>
          </a:lstStyle>
          <a:p>
            <a:fld id="{C0D1D760-F68C-6244-83FE-C6A82C2BC140}" type="datetime1">
              <a:rPr lang="en-US" smtClean="0"/>
              <a:t>2/3/2020</a:t>
            </a:fld>
            <a:endParaRPr lang="en-US" dirty="0"/>
          </a:p>
        </p:txBody>
      </p:sp>
      <p:sp>
        <p:nvSpPr>
          <p:cNvPr id="17"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bg2"/>
                </a:solidFill>
                <a:latin typeface="Arial" pitchFamily="34" charset="0"/>
                <a:cs typeface="Arial" pitchFamily="34" charset="0"/>
              </a:defRPr>
            </a:lvl1pPr>
          </a:lstStyle>
          <a:p>
            <a:r>
              <a:rPr lang="en-US"/>
              <a:t>Presentation Title and/or Sub Brand Name Here</a:t>
            </a:r>
            <a:endParaRPr lang="en-US" dirty="0"/>
          </a:p>
        </p:txBody>
      </p:sp>
      <p:sp>
        <p:nvSpPr>
          <p:cNvPr id="18"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1">
                <a:solidFill>
                  <a:schemeClr val="bg2"/>
                </a:solidFill>
                <a:latin typeface="Arial" pitchFamily="34" charset="0"/>
                <a:cs typeface="Arial" pitchFamily="34" charset="0"/>
              </a:defRPr>
            </a:lvl1pPr>
          </a:lstStyle>
          <a:p>
            <a:fld id="{7BCC8D0D-EAEC-449D-9161-023DFF90F2E2}" type="slidenum">
              <a:rPr lang="en-US" smtClean="0"/>
              <a:pPr/>
              <a:t>‹#›</a:t>
            </a:fld>
            <a:endParaRPr lang="en-US" dirty="0"/>
          </a:p>
        </p:txBody>
      </p:sp>
      <p:cxnSp>
        <p:nvCxnSpPr>
          <p:cNvPr id="19" name="Straight Connector 18"/>
          <p:cNvCxnSpPr/>
          <p:nvPr/>
        </p:nvCxnSpPr>
        <p:spPr>
          <a:xfrm>
            <a:off x="365125" y="6250080"/>
            <a:ext cx="8413750" cy="0"/>
          </a:xfrm>
          <a:prstGeom prst="line">
            <a:avLst/>
          </a:prstGeom>
          <a:noFill/>
          <a:ln w="3175" cap="flat">
            <a:solidFill>
              <a:schemeClr val="bg2"/>
            </a:solidFill>
            <a:prstDash val="solid"/>
            <a:miter lim="800000"/>
            <a:headEnd/>
            <a:tailEnd/>
          </a:ln>
          <a:extLst>
            <a:ext uri="{909E8E84-426E-40dd-AFC4-6F175D3DCCD1}">
              <a14:hiddenFill xmlns="" xmlns:a14="http://schemas.microsoft.com/office/drawing/2010/main">
                <a:noFill/>
              </a14:hiddenFill>
            </a:ext>
          </a:extLst>
        </p:spPr>
      </p:cxnSp>
      <p:cxnSp>
        <p:nvCxnSpPr>
          <p:cNvPr id="13" name="Straight Connector 12"/>
          <p:cNvCxnSpPr/>
          <p:nvPr userDrawn="1"/>
        </p:nvCxnSpPr>
        <p:spPr>
          <a:xfrm>
            <a:off x="365125" y="6250080"/>
            <a:ext cx="8413750" cy="0"/>
          </a:xfrm>
          <a:prstGeom prst="line">
            <a:avLst/>
          </a:prstGeom>
          <a:noFill/>
          <a:ln w="3175" cap="flat">
            <a:solidFill>
              <a:schemeClr val="bg2"/>
            </a:solidFill>
            <a:prstDash val="solid"/>
            <a:miter lim="800000"/>
            <a:headEnd/>
            <a:tailEnd/>
          </a:ln>
          <a:extLst>
            <a:ext uri="{909E8E84-426E-40dd-AFC4-6F175D3DCCD1}">
              <a14:hiddenFill xmlns="" xmlns:a14="http://schemas.microsoft.com/office/drawing/2010/main">
                <a:noFill/>
              </a14:hiddenFill>
            </a:ext>
          </a:extLst>
        </p:spPr>
      </p:cxnSp>
      <p:sp>
        <p:nvSpPr>
          <p:cNvPr id="2" name="Title 1"/>
          <p:cNvSpPr>
            <a:spLocks noGrp="1"/>
          </p:cNvSpPr>
          <p:nvPr>
            <p:ph type="title" hasCustomPrompt="1"/>
          </p:nvPr>
        </p:nvSpPr>
        <p:spPr>
          <a:xfrm>
            <a:off x="346334" y="2249896"/>
            <a:ext cx="8089901" cy="1421928"/>
          </a:xfrm>
        </p:spPr>
        <p:txBody>
          <a:bodyPr vert="horz" wrap="square" lIns="91440" tIns="45720" rIns="91440" bIns="45720" rtlCol="0" anchor="b" anchorCtr="0">
            <a:spAutoFit/>
          </a:bodyPr>
          <a:lstStyle>
            <a:lvl1pPr marL="280988" indent="-280988">
              <a:lnSpc>
                <a:spcPct val="90000"/>
              </a:lnSpc>
              <a:defRPr lang="en-US" sz="4800" spc="-20" baseline="0" dirty="0">
                <a:solidFill>
                  <a:schemeClr val="bg2"/>
                </a:solidFill>
              </a:defRPr>
            </a:lvl1pPr>
          </a:lstStyle>
          <a:p>
            <a:pPr lvl="0"/>
            <a:r>
              <a:rPr lang="en-US" dirty="0"/>
              <a:t>“Lorem ipsum dolor site </a:t>
            </a:r>
            <a:r>
              <a:rPr lang="en-US" dirty="0" err="1"/>
              <a:t>amet</a:t>
            </a:r>
            <a:r>
              <a:rPr lang="en-US" dirty="0"/>
              <a:t>, </a:t>
            </a:r>
            <a:r>
              <a:rPr lang="en-US" dirty="0" err="1"/>
              <a:t>consectetur</a:t>
            </a:r>
            <a:r>
              <a:rPr lang="en-US" dirty="0"/>
              <a:t> </a:t>
            </a:r>
            <a:r>
              <a:rPr lang="en-US" dirty="0" err="1"/>
              <a:t>adi</a:t>
            </a:r>
            <a:r>
              <a:rPr lang="en-US" dirty="0"/>
              <a:t> </a:t>
            </a:r>
            <a:r>
              <a:rPr lang="en-US" dirty="0" err="1"/>
              <a:t>isicing</a:t>
            </a:r>
            <a:r>
              <a:rPr lang="en-US" dirty="0"/>
              <a:t> </a:t>
            </a:r>
            <a:r>
              <a:rPr lang="en-US" dirty="0" err="1"/>
              <a:t>elit</a:t>
            </a:r>
            <a:r>
              <a:rPr lang="en-US" dirty="0"/>
              <a:t>.”</a:t>
            </a:r>
          </a:p>
        </p:txBody>
      </p:sp>
      <p:sp>
        <p:nvSpPr>
          <p:cNvPr id="3" name="Content Placeholder 2"/>
          <p:cNvSpPr>
            <a:spLocks noGrp="1"/>
          </p:cNvSpPr>
          <p:nvPr>
            <p:ph idx="1" hasCustomPrompt="1"/>
          </p:nvPr>
        </p:nvSpPr>
        <p:spPr>
          <a:xfrm>
            <a:off x="645331" y="4083341"/>
            <a:ext cx="8325548" cy="721900"/>
          </a:xfrm>
        </p:spPr>
        <p:txBody>
          <a:bodyPr vert="horz" wrap="square" lIns="91440" tIns="45720" rIns="91440" bIns="45720" rtlCol="0">
            <a:noAutofit/>
          </a:bodyPr>
          <a:lstStyle>
            <a:lvl1pPr marL="0" indent="0">
              <a:spcBef>
                <a:spcPts val="300"/>
              </a:spcBef>
              <a:buNone/>
              <a:defRPr lang="en-US" sz="1600" baseline="0" dirty="0" smtClean="0">
                <a:solidFill>
                  <a:schemeClr val="bg2"/>
                </a:solidFill>
              </a:defRPr>
            </a:lvl1pPr>
            <a:lvl2pPr marL="230187" indent="0">
              <a:buNone/>
              <a:defRPr lang="en-US" dirty="0" smtClean="0"/>
            </a:lvl2pPr>
            <a:lvl3pPr marL="515937" indent="0">
              <a:buNone/>
              <a:defRPr lang="en-US" dirty="0" smtClean="0"/>
            </a:lvl3pPr>
            <a:lvl4pPr marL="800100" indent="0">
              <a:buNone/>
              <a:defRPr lang="en-US" dirty="0" smtClean="0"/>
            </a:lvl4pPr>
            <a:lvl5pPr marL="1085850" indent="0">
              <a:buNone/>
              <a:defRPr lang="en-US" dirty="0"/>
            </a:lvl5pPr>
          </a:lstStyle>
          <a:p>
            <a:pPr lvl="0"/>
            <a:r>
              <a:rPr lang="en-US" dirty="0"/>
              <a:t>Author’s Name Here</a:t>
            </a:r>
          </a:p>
          <a:p>
            <a:pPr lvl="0"/>
            <a:r>
              <a:rPr lang="en-US" dirty="0"/>
              <a:t>Position Title Here</a:t>
            </a:r>
          </a:p>
        </p:txBody>
      </p:sp>
      <p:pic>
        <p:nvPicPr>
          <p:cNvPr id="20" name="Picture 41"/>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b="35957"/>
          <a:stretch/>
        </p:blipFill>
        <p:spPr bwMode="invGray">
          <a:xfrm>
            <a:off x="8131174" y="6392864"/>
            <a:ext cx="799313" cy="33538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61661690"/>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Quote on Blu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46334" y="543207"/>
            <a:ext cx="8089901" cy="4081117"/>
          </a:xfrm>
        </p:spPr>
        <p:txBody>
          <a:bodyPr vert="horz" wrap="square" lIns="91440" tIns="45720" rIns="91440" bIns="45720" rtlCol="0" anchor="b" anchorCtr="0">
            <a:spAutoFit/>
          </a:bodyPr>
          <a:lstStyle>
            <a:lvl1pPr marL="280988" indent="-280988">
              <a:lnSpc>
                <a:spcPct val="90000"/>
              </a:lnSpc>
              <a:defRPr lang="en-US" sz="4800" spc="-20" baseline="0" dirty="0"/>
            </a:lvl1pPr>
          </a:lstStyle>
          <a:p>
            <a:pPr lvl="0"/>
            <a:r>
              <a:rPr lang="en-US" dirty="0"/>
              <a:t>“</a:t>
            </a:r>
            <a:r>
              <a:rPr lang="en-US" dirty="0" err="1"/>
              <a:t>Lorem</a:t>
            </a:r>
            <a:r>
              <a:rPr lang="en-US" dirty="0"/>
              <a:t> </a:t>
            </a:r>
            <a:r>
              <a:rPr lang="en-US" dirty="0" err="1"/>
              <a:t>ipsum</a:t>
            </a:r>
            <a:r>
              <a:rPr lang="en-US" dirty="0"/>
              <a:t> dolor site </a:t>
            </a:r>
            <a:r>
              <a:rPr lang="en-US" dirty="0" err="1"/>
              <a:t>amet</a:t>
            </a:r>
            <a:r>
              <a:rPr lang="en-US" dirty="0"/>
              <a:t>, </a:t>
            </a:r>
            <a:r>
              <a:rPr lang="en-US" dirty="0" err="1"/>
              <a:t>consectetur</a:t>
            </a:r>
            <a:r>
              <a:rPr lang="en-US" dirty="0"/>
              <a:t> </a:t>
            </a:r>
            <a:r>
              <a:rPr lang="en-US" dirty="0" err="1"/>
              <a:t>adi</a:t>
            </a:r>
            <a:r>
              <a:rPr lang="en-US" dirty="0"/>
              <a:t> </a:t>
            </a:r>
            <a:r>
              <a:rPr lang="en-US" dirty="0" err="1"/>
              <a:t>isicing</a:t>
            </a:r>
            <a:r>
              <a:rPr lang="en-US" dirty="0"/>
              <a:t> </a:t>
            </a:r>
            <a:r>
              <a:rPr lang="en-US" dirty="0" err="1"/>
              <a:t>elit</a:t>
            </a:r>
            <a:r>
              <a:rPr lang="en-US" dirty="0"/>
              <a:t>, </a:t>
            </a:r>
            <a:r>
              <a:rPr lang="en-US" dirty="0" err="1"/>
              <a:t>sedo</a:t>
            </a:r>
            <a:r>
              <a:rPr lang="en-US" dirty="0"/>
              <a:t>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labotre</a:t>
            </a:r>
            <a:r>
              <a:rPr lang="en-US" dirty="0"/>
              <a:t> et </a:t>
            </a:r>
            <a:r>
              <a:rPr lang="en-US" dirty="0" err="1"/>
              <a:t>dolore</a:t>
            </a:r>
            <a:r>
              <a:rPr lang="en-US" dirty="0"/>
              <a:t> magna </a:t>
            </a:r>
            <a:r>
              <a:rPr lang="en-US" dirty="0" err="1"/>
              <a:t>aliqua</a:t>
            </a:r>
            <a:r>
              <a:rPr lang="en-US" dirty="0"/>
              <a:t>. </a:t>
            </a:r>
            <a:r>
              <a:rPr lang="en-US" dirty="0" err="1"/>
              <a:t>Ut</a:t>
            </a:r>
            <a:r>
              <a:rPr lang="en-US" dirty="0"/>
              <a:t> </a:t>
            </a:r>
            <a:r>
              <a:rPr lang="en-US" dirty="0" err="1"/>
              <a:t>enim</a:t>
            </a:r>
            <a:r>
              <a:rPr lang="en-US" dirty="0"/>
              <a:t> ad minim et </a:t>
            </a:r>
            <a:r>
              <a:rPr lang="en-US" dirty="0" err="1"/>
              <a:t>venium</a:t>
            </a:r>
            <a:r>
              <a:rPr lang="en-US" dirty="0"/>
              <a:t>, </a:t>
            </a:r>
            <a:r>
              <a:rPr lang="en-US" dirty="0" err="1"/>
              <a:t>quis</a:t>
            </a:r>
            <a:r>
              <a:rPr lang="en-US" dirty="0"/>
              <a:t> </a:t>
            </a:r>
            <a:r>
              <a:rPr lang="en-US" dirty="0" err="1"/>
              <a:t>nostrud</a:t>
            </a:r>
            <a:r>
              <a:rPr lang="en-US" dirty="0"/>
              <a:t> </a:t>
            </a:r>
            <a:r>
              <a:rPr lang="en-US" dirty="0" err="1"/>
              <a:t>elit</a:t>
            </a:r>
            <a:r>
              <a:rPr lang="en-US" dirty="0"/>
              <a:t>.”</a:t>
            </a:r>
          </a:p>
        </p:txBody>
      </p:sp>
      <p:sp>
        <p:nvSpPr>
          <p:cNvPr id="3" name="Content Placeholder 2"/>
          <p:cNvSpPr>
            <a:spLocks noGrp="1"/>
          </p:cNvSpPr>
          <p:nvPr>
            <p:ph idx="1" hasCustomPrompt="1"/>
          </p:nvPr>
        </p:nvSpPr>
        <p:spPr>
          <a:xfrm>
            <a:off x="645331" y="4921541"/>
            <a:ext cx="8325548" cy="721900"/>
          </a:xfrm>
        </p:spPr>
        <p:txBody>
          <a:bodyPr vert="horz" wrap="square" lIns="91440" tIns="45720" rIns="91440" bIns="45720" rtlCol="0">
            <a:noAutofit/>
          </a:bodyPr>
          <a:lstStyle>
            <a:lvl1pPr marL="0" indent="0">
              <a:spcBef>
                <a:spcPts val="300"/>
              </a:spcBef>
              <a:buNone/>
              <a:defRPr lang="en-US" sz="1600" baseline="0" dirty="0" smtClean="0"/>
            </a:lvl1pPr>
            <a:lvl2pPr marL="230187" indent="0">
              <a:buNone/>
              <a:defRPr lang="en-US" dirty="0" smtClean="0"/>
            </a:lvl2pPr>
            <a:lvl3pPr marL="515937" indent="0">
              <a:buNone/>
              <a:defRPr lang="en-US" dirty="0" smtClean="0"/>
            </a:lvl3pPr>
            <a:lvl4pPr marL="800100" indent="0">
              <a:buNone/>
              <a:defRPr lang="en-US" dirty="0" smtClean="0"/>
            </a:lvl4pPr>
            <a:lvl5pPr marL="1085850" indent="0">
              <a:buNone/>
              <a:defRPr lang="en-US" dirty="0"/>
            </a:lvl5pPr>
          </a:lstStyle>
          <a:p>
            <a:pPr lvl="0"/>
            <a:r>
              <a:rPr lang="en-US" dirty="0"/>
              <a:t>Author’s Name Here</a:t>
            </a:r>
          </a:p>
          <a:p>
            <a:pPr lvl="0"/>
            <a:r>
              <a:rPr lang="en-US" dirty="0"/>
              <a:t>Position Title Here</a:t>
            </a:r>
          </a:p>
        </p:txBody>
      </p:sp>
      <p:sp>
        <p:nvSpPr>
          <p:cNvPr id="8"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859521C7-C34D-E241-BC2D-B740A6EF2DB3}" type="datetime1">
              <a:rPr lang="en-US" smtClean="0"/>
              <a:t>2/3/2020</a:t>
            </a:fld>
            <a:endParaRPr lang="en-US" dirty="0"/>
          </a:p>
        </p:txBody>
      </p:sp>
      <p:sp>
        <p:nvSpPr>
          <p:cNvPr id="9"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r>
              <a:rPr lang="en-US"/>
              <a:t>Presentation Title and/or Sub Brand Name Here</a:t>
            </a:r>
            <a:endParaRPr lang="en-US" dirty="0"/>
          </a:p>
        </p:txBody>
      </p:sp>
      <p:sp>
        <p:nvSpPr>
          <p:cNvPr id="10"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3508275623"/>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Head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3732" y="438912"/>
            <a:ext cx="8089901" cy="563231"/>
          </a:xfrm>
        </p:spPr>
        <p:txBody>
          <a:bodyPr vert="horz" wrap="square" lIns="91440" tIns="45720" rIns="91440" bIns="45720" rtlCol="0" anchor="t" anchorCtr="0">
            <a:spAutoFit/>
          </a:bodyPr>
          <a:lstStyle>
            <a:lvl1pPr>
              <a:defRPr lang="en-US" dirty="0"/>
            </a:lvl1pPr>
          </a:lstStyle>
          <a:p>
            <a:pPr lvl="0"/>
            <a:r>
              <a:rPr lang="en-US" dirty="0"/>
              <a:t>Slide Title Here</a:t>
            </a:r>
          </a:p>
        </p:txBody>
      </p:sp>
      <p:sp>
        <p:nvSpPr>
          <p:cNvPr id="3" name="Content Placeholder 2"/>
          <p:cNvSpPr>
            <a:spLocks noGrp="1"/>
          </p:cNvSpPr>
          <p:nvPr>
            <p:ph idx="1" hasCustomPrompt="1"/>
          </p:nvPr>
        </p:nvSpPr>
        <p:spPr>
          <a:xfrm>
            <a:off x="661375" y="1563752"/>
            <a:ext cx="8325548" cy="4011502"/>
          </a:xfr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70492C39-5FF7-FA44-9171-F8BED3D8A1E9}" type="datetime1">
              <a:rPr lang="en-US" smtClean="0"/>
              <a:t>2/3/2020</a:t>
            </a:fld>
            <a:endParaRPr lang="en-US" dirty="0"/>
          </a:p>
        </p:txBody>
      </p:sp>
      <p:sp>
        <p:nvSpPr>
          <p:cNvPr id="9"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r>
              <a:rPr lang="en-US"/>
              <a:t>Presentation Title and/or Sub Brand Name Here</a:t>
            </a:r>
            <a:endParaRPr lang="en-US" dirty="0"/>
          </a:p>
        </p:txBody>
      </p:sp>
      <p:sp>
        <p:nvSpPr>
          <p:cNvPr id="10"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1874200225"/>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Head and Content w/Subhea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3732" y="438912"/>
            <a:ext cx="8089901" cy="563231"/>
          </a:xfrm>
        </p:spPr>
        <p:txBody>
          <a:bodyPr vert="horz" wrap="square" lIns="91440" tIns="45720" rIns="91440" bIns="45720" rtlCol="0" anchor="t" anchorCtr="0">
            <a:spAutoFit/>
          </a:bodyPr>
          <a:lstStyle>
            <a:lvl1pPr>
              <a:defRPr lang="en-US" dirty="0"/>
            </a:lvl1pPr>
          </a:lstStyle>
          <a:p>
            <a:pPr lvl="0"/>
            <a:r>
              <a:rPr lang="en-US" dirty="0"/>
              <a:t>Slide Title Here</a:t>
            </a:r>
          </a:p>
        </p:txBody>
      </p:sp>
      <p:sp>
        <p:nvSpPr>
          <p:cNvPr id="3" name="Content Placeholder 2"/>
          <p:cNvSpPr>
            <a:spLocks noGrp="1"/>
          </p:cNvSpPr>
          <p:nvPr>
            <p:ph idx="1" hasCustomPrompt="1"/>
          </p:nvPr>
        </p:nvSpPr>
        <p:spPr>
          <a:xfrm>
            <a:off x="661375" y="2021792"/>
            <a:ext cx="8325548" cy="4011502"/>
          </a:xfr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2"/>
          <p:cNvSpPr>
            <a:spLocks noGrp="1"/>
          </p:cNvSpPr>
          <p:nvPr>
            <p:ph type="body" idx="10" hasCustomPrompt="1"/>
          </p:nvPr>
        </p:nvSpPr>
        <p:spPr>
          <a:xfrm>
            <a:off x="638226" y="1563684"/>
            <a:ext cx="8087171" cy="313932"/>
          </a:xfrm>
        </p:spPr>
        <p:txBody>
          <a:bodyPr anchor="t"/>
          <a:lstStyle>
            <a:lvl1pPr marL="0" indent="0">
              <a:buNone/>
              <a:defRPr sz="2100" b="0">
                <a:solidFill>
                  <a:schemeClr val="bg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Subhead</a:t>
            </a:r>
          </a:p>
        </p:txBody>
      </p:sp>
      <p:sp>
        <p:nvSpPr>
          <p:cNvPr id="8"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F1A0934D-1344-4948-9924-609847F9A6CD}" type="datetime1">
              <a:rPr lang="en-US" smtClean="0"/>
              <a:t>2/3/2020</a:t>
            </a:fld>
            <a:endParaRPr lang="en-US" dirty="0"/>
          </a:p>
        </p:txBody>
      </p:sp>
      <p:sp>
        <p:nvSpPr>
          <p:cNvPr id="9"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r>
              <a:rPr lang="en-US"/>
              <a:t>Presentation Title and/or Sub Brand Name Here</a:t>
            </a:r>
            <a:endParaRPr lang="en-US" dirty="0"/>
          </a:p>
        </p:txBody>
      </p:sp>
      <p:sp>
        <p:nvSpPr>
          <p:cNvPr id="10"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2860499142"/>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Head and 2-Column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8368" y="438912"/>
            <a:ext cx="8080375" cy="575094"/>
          </a:xfrm>
        </p:spPr>
        <p:txBody>
          <a:bodyPr vert="horz" wrap="square" lIns="91440" tIns="45720" rIns="91440" bIns="45720" rtlCol="0" anchor="t" anchorCtr="0">
            <a:spAutoFit/>
          </a:bodyPr>
          <a:lstStyle>
            <a:lvl1pPr>
              <a:defRPr lang="en-US" dirty="0"/>
            </a:lvl1pPr>
          </a:lstStyle>
          <a:p>
            <a:pPr marL="0" lvl="0"/>
            <a:r>
              <a:rPr lang="en-US" dirty="0"/>
              <a:t>Slide Title Here</a:t>
            </a:r>
          </a:p>
        </p:txBody>
      </p:sp>
      <p:sp>
        <p:nvSpPr>
          <p:cNvPr id="3" name="Content Placeholder 2"/>
          <p:cNvSpPr>
            <a:spLocks noGrp="1"/>
          </p:cNvSpPr>
          <p:nvPr>
            <p:ph idx="1" hasCustomPrompt="1"/>
          </p:nvPr>
        </p:nvSpPr>
        <p:spPr>
          <a:xfrm>
            <a:off x="661464" y="1562634"/>
            <a:ext cx="3989387" cy="3978016"/>
          </a:xfr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a:t>Click to edit bullet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2"/>
          <p:cNvSpPr>
            <a:spLocks noGrp="1"/>
          </p:cNvSpPr>
          <p:nvPr>
            <p:ph type="body" idx="10" hasCustomPrompt="1"/>
          </p:nvPr>
        </p:nvSpPr>
        <p:spPr>
          <a:xfrm>
            <a:off x="641062" y="1013951"/>
            <a:ext cx="8077645" cy="383182"/>
          </a:xfrm>
        </p:spPr>
        <p:txBody>
          <a:bodyPr vert="horz" wrap="square" lIns="91440" tIns="45720" rIns="91440" bIns="45720" rtlCol="0" anchor="t">
            <a:noAutofit/>
          </a:bodyPr>
          <a:lstStyle>
            <a:lvl1pPr>
              <a:defRPr lang="en-US" dirty="0" smtClean="0"/>
            </a:lvl1pPr>
          </a:lstStyle>
          <a:p>
            <a:pPr marL="0" lvl="0" indent="0">
              <a:buNone/>
            </a:pPr>
            <a:r>
              <a:rPr lang="en-US" dirty="0"/>
              <a:t>Subhead</a:t>
            </a:r>
          </a:p>
        </p:txBody>
      </p:sp>
      <p:sp>
        <p:nvSpPr>
          <p:cNvPr id="9" name="Content Placeholder 2"/>
          <p:cNvSpPr>
            <a:spLocks noGrp="1"/>
          </p:cNvSpPr>
          <p:nvPr>
            <p:ph idx="11" hasCustomPrompt="1"/>
          </p:nvPr>
        </p:nvSpPr>
        <p:spPr>
          <a:xfrm>
            <a:off x="4882627" y="1556703"/>
            <a:ext cx="4013199" cy="3978016"/>
          </a:xfr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a:t>Click to edit bullet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48F5E92D-9594-B643-900F-2B8DBF4F5DB3}" type="datetime1">
              <a:rPr lang="en-US" smtClean="0"/>
              <a:t>2/3/2020</a:t>
            </a:fld>
            <a:endParaRPr lang="en-US" dirty="0"/>
          </a:p>
        </p:txBody>
      </p:sp>
      <p:sp>
        <p:nvSpPr>
          <p:cNvPr id="11"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r>
              <a:rPr lang="en-US"/>
              <a:t>Presentation Title and/or Sub Brand Name Here</a:t>
            </a:r>
            <a:endParaRPr lang="en-US" dirty="0"/>
          </a:p>
        </p:txBody>
      </p:sp>
      <p:sp>
        <p:nvSpPr>
          <p:cNvPr id="12"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1304784965"/>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Head and Subhead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8368" y="434166"/>
            <a:ext cx="8080375" cy="575094"/>
          </a:xfrm>
        </p:spPr>
        <p:txBody>
          <a:bodyPr vert="horz" wrap="square" lIns="91440" tIns="45720" rIns="91440" bIns="45720" rtlCol="0" anchor="t" anchorCtr="0">
            <a:spAutoFit/>
          </a:bodyPr>
          <a:lstStyle>
            <a:lvl1pPr>
              <a:defRPr lang="en-US" dirty="0"/>
            </a:lvl1pPr>
          </a:lstStyle>
          <a:p>
            <a:pPr marL="0" lvl="0"/>
            <a:r>
              <a:rPr lang="en-US" dirty="0"/>
              <a:t>Slide Title Here</a:t>
            </a:r>
          </a:p>
        </p:txBody>
      </p:sp>
      <p:sp>
        <p:nvSpPr>
          <p:cNvPr id="3" name="Text Placeholder 2"/>
          <p:cNvSpPr>
            <a:spLocks noGrp="1"/>
          </p:cNvSpPr>
          <p:nvPr>
            <p:ph type="body" idx="10" hasCustomPrompt="1"/>
          </p:nvPr>
        </p:nvSpPr>
        <p:spPr>
          <a:xfrm>
            <a:off x="640321" y="1011992"/>
            <a:ext cx="8077645" cy="383182"/>
          </a:xfrm>
        </p:spPr>
        <p:txBody>
          <a:bodyPr vert="horz" wrap="square" lIns="91440" tIns="45720" rIns="91440" bIns="45720" rtlCol="0" anchor="t">
            <a:noAutofit/>
          </a:bodyPr>
          <a:lstStyle>
            <a:lvl1pPr marL="168275" indent="-168275">
              <a:buNone/>
              <a:defRPr lang="en-US" dirty="0" smtClean="0"/>
            </a:lvl1pPr>
          </a:lstStyle>
          <a:p>
            <a:pPr marL="0" lvl="0" indent="0"/>
            <a:r>
              <a:rPr lang="en-US" dirty="0"/>
              <a:t>Subhead</a:t>
            </a:r>
          </a:p>
        </p:txBody>
      </p:sp>
      <p:sp>
        <p:nvSpPr>
          <p:cNvPr id="7"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224A193A-7EE9-A14A-98EF-9D3B1244AAC2}" type="datetime1">
              <a:rPr lang="en-US" smtClean="0"/>
              <a:t>2/3/2020</a:t>
            </a:fld>
            <a:endParaRPr lang="en-US" dirty="0"/>
          </a:p>
        </p:txBody>
      </p:sp>
      <p:sp>
        <p:nvSpPr>
          <p:cNvPr id="8"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r>
              <a:rPr lang="en-US"/>
              <a:t>Presentation Title and/or Sub Brand Name Here</a:t>
            </a:r>
            <a:endParaRPr lang="en-US" dirty="0"/>
          </a:p>
        </p:txBody>
      </p:sp>
      <p:sp>
        <p:nvSpPr>
          <p:cNvPr id="9"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2445574396"/>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34C1F00A-71E1-9E45-A10D-DF3AB4D70CB5}" type="datetime1">
              <a:rPr lang="en-US" smtClean="0"/>
              <a:t>2/3/2020</a:t>
            </a:fld>
            <a:endParaRPr lang="en-US" dirty="0"/>
          </a:p>
        </p:txBody>
      </p:sp>
      <p:sp>
        <p:nvSpPr>
          <p:cNvPr id="6"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r>
              <a:rPr lang="en-US"/>
              <a:t>Presentation Title and/or Sub Brand Name Here</a:t>
            </a:r>
            <a:endParaRPr lang="en-US" dirty="0"/>
          </a:p>
        </p:txBody>
      </p:sp>
      <p:sp>
        <p:nvSpPr>
          <p:cNvPr id="7"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4097486719"/>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7" name="Content Placeholder 6"/>
          <p:cNvSpPr>
            <a:spLocks noGrp="1"/>
          </p:cNvSpPr>
          <p:nvPr>
            <p:ph sz="quarter" idx="13"/>
          </p:nvPr>
        </p:nvSpPr>
        <p:spPr>
          <a:xfrm>
            <a:off x="0" y="-1"/>
            <a:ext cx="9144000" cy="6251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E1324C70-725E-BA42-8798-B597C11BB21D}" type="datetime1">
              <a:rPr lang="en-US" smtClean="0"/>
              <a:t>2/3/2020</a:t>
            </a:fld>
            <a:endParaRPr lang="en-US" dirty="0"/>
          </a:p>
        </p:txBody>
      </p:sp>
      <p:sp>
        <p:nvSpPr>
          <p:cNvPr id="8"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r>
              <a:rPr lang="en-US"/>
              <a:t>Presentation Title and/or Sub Brand Name Here</a:t>
            </a:r>
            <a:endParaRPr lang="en-US" dirty="0"/>
          </a:p>
        </p:txBody>
      </p:sp>
      <p:sp>
        <p:nvSpPr>
          <p:cNvPr id="9"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2600930700"/>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Internal Co-branding Title">
    <p:bg>
      <p:bgPr>
        <a:solidFill>
          <a:schemeClr val="tx2"/>
        </a:solidFill>
        <a:effectLst/>
      </p:bgPr>
    </p:bg>
    <p:spTree>
      <p:nvGrpSpPr>
        <p:cNvPr id="1" name=""/>
        <p:cNvGrpSpPr/>
        <p:nvPr/>
      </p:nvGrpSpPr>
      <p:grpSpPr>
        <a:xfrm>
          <a:off x="0" y="0"/>
          <a:ext cx="0" cy="0"/>
          <a:chOff x="0" y="0"/>
          <a:chExt cx="0" cy="0"/>
        </a:xfrm>
      </p:grpSpPr>
      <p:sp>
        <p:nvSpPr>
          <p:cNvPr id="35" name="Title 34"/>
          <p:cNvSpPr>
            <a:spLocks noGrp="1"/>
          </p:cNvSpPr>
          <p:nvPr>
            <p:ph type="title" hasCustomPrompt="1"/>
          </p:nvPr>
        </p:nvSpPr>
        <p:spPr>
          <a:xfrm>
            <a:off x="648605" y="2883538"/>
            <a:ext cx="6595720"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Title Slide Here</a:t>
            </a:r>
          </a:p>
        </p:txBody>
      </p:sp>
      <p:sp>
        <p:nvSpPr>
          <p:cNvPr id="38" name="Text Placeholder 2"/>
          <p:cNvSpPr>
            <a:spLocks noGrp="1"/>
          </p:cNvSpPr>
          <p:nvPr>
            <p:ph type="body" idx="1" hasCustomPrompt="1"/>
          </p:nvPr>
        </p:nvSpPr>
        <p:spPr>
          <a:xfrm>
            <a:off x="654697" y="3436978"/>
            <a:ext cx="6570016"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a:t>Subtitle Title Here</a:t>
            </a:r>
          </a:p>
        </p:txBody>
      </p:sp>
      <p:sp>
        <p:nvSpPr>
          <p:cNvPr id="46" name="Date Placeholder 4"/>
          <p:cNvSpPr>
            <a:spLocks noGrp="1"/>
          </p:cNvSpPr>
          <p:nvPr>
            <p:ph type="dt" sz="half" idx="2"/>
          </p:nvPr>
        </p:nvSpPr>
        <p:spPr>
          <a:xfrm>
            <a:off x="748092" y="6045890"/>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7AF8A7BF-9FDE-A842-A9B1-86EF208C8EAE}" type="datetime1">
              <a:rPr lang="en-US" smtClean="0"/>
              <a:t>2/3/2020</a:t>
            </a:fld>
            <a:endParaRPr lang="en-US" dirty="0"/>
          </a:p>
        </p:txBody>
      </p:sp>
      <p:sp>
        <p:nvSpPr>
          <p:cNvPr id="3" name="Text Placeholder 2"/>
          <p:cNvSpPr>
            <a:spLocks noGrp="1"/>
          </p:cNvSpPr>
          <p:nvPr>
            <p:ph type="body" sz="quarter" idx="10"/>
          </p:nvPr>
        </p:nvSpPr>
        <p:spPr>
          <a:xfrm>
            <a:off x="747713" y="4350040"/>
            <a:ext cx="6477000" cy="193675"/>
          </a:xfrm>
        </p:spPr>
        <p:txBody>
          <a:bodyPr vert="horz" wrap="square" lIns="0" tIns="0" rIns="0" bIns="0" rtlCol="0" anchor="t" anchorCtr="0"/>
          <a:lstStyle>
            <a:lvl1pPr marL="0" indent="0">
              <a:spcBef>
                <a:spcPts val="0"/>
              </a:spcBef>
              <a:buFontTx/>
              <a:buNone/>
              <a:defRPr lang="en-US" sz="1800" i="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dirty="0"/>
              <a:t>Click to edit Master text styles</a:t>
            </a:r>
          </a:p>
        </p:txBody>
      </p:sp>
      <p:sp>
        <p:nvSpPr>
          <p:cNvPr id="5" name="TextBox 4"/>
          <p:cNvSpPr txBox="1"/>
          <p:nvPr userDrawn="1"/>
        </p:nvSpPr>
        <p:spPr bwMode="auto">
          <a:xfrm>
            <a:off x="4876801" y="756610"/>
            <a:ext cx="1563518" cy="461665"/>
          </a:xfrm>
          <a:prstGeom prst="rect">
            <a:avLst/>
          </a:prstGeom>
          <a:noFill/>
          <a:ln w="19050" algn="ctr">
            <a:noFill/>
            <a:miter lim="800000"/>
            <a:headEnd/>
            <a:tailEnd/>
          </a:ln>
        </p:spPr>
        <p:txBody>
          <a:bodyPr wrap="square" lIns="0" tIns="0" rIns="0" bIns="0" rtlCol="0">
            <a:spAutoFit/>
          </a:bodyPr>
          <a:lstStyle/>
          <a:p>
            <a:r>
              <a:rPr lang="en-US" sz="1000" dirty="0">
                <a:solidFill>
                  <a:schemeClr val="bg1"/>
                </a:solidFill>
                <a:latin typeface="+mj-lt"/>
              </a:rPr>
              <a:t>UCSF Helen Diller Family</a:t>
            </a:r>
          </a:p>
          <a:p>
            <a:r>
              <a:rPr lang="en-US" sz="1000" dirty="0">
                <a:solidFill>
                  <a:schemeClr val="bg1"/>
                </a:solidFill>
                <a:latin typeface="+mj-lt"/>
              </a:rPr>
              <a:t>Comprehensive </a:t>
            </a:r>
            <a:br>
              <a:rPr lang="en-US" sz="1000" dirty="0">
                <a:solidFill>
                  <a:schemeClr val="bg1"/>
                </a:solidFill>
                <a:latin typeface="+mj-lt"/>
              </a:rPr>
            </a:br>
            <a:r>
              <a:rPr lang="en-US" sz="1000" dirty="0">
                <a:solidFill>
                  <a:schemeClr val="bg1"/>
                </a:solidFill>
                <a:latin typeface="+mj-lt"/>
              </a:rPr>
              <a:t>Cancer Center</a:t>
            </a:r>
          </a:p>
        </p:txBody>
      </p:sp>
      <p:cxnSp>
        <p:nvCxnSpPr>
          <p:cNvPr id="7" name="Straight Connector 6"/>
          <p:cNvCxnSpPr/>
          <p:nvPr userDrawn="1"/>
        </p:nvCxnSpPr>
        <p:spPr>
          <a:xfrm>
            <a:off x="6440319" y="734837"/>
            <a:ext cx="0" cy="466344"/>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userDrawn="1"/>
        </p:nvSpPr>
        <p:spPr bwMode="auto">
          <a:xfrm>
            <a:off x="6688975" y="756610"/>
            <a:ext cx="817830" cy="307777"/>
          </a:xfrm>
          <a:prstGeom prst="rect">
            <a:avLst/>
          </a:prstGeom>
          <a:noFill/>
          <a:ln w="19050" algn="ctr">
            <a:noFill/>
            <a:miter lim="800000"/>
            <a:headEnd/>
            <a:tailEnd/>
          </a:ln>
        </p:spPr>
        <p:txBody>
          <a:bodyPr wrap="square" lIns="0" tIns="0" rIns="0" bIns="0" rtlCol="0">
            <a:spAutoFit/>
          </a:bodyPr>
          <a:lstStyle/>
          <a:p>
            <a:r>
              <a:rPr lang="en-US" sz="1000" dirty="0">
                <a:solidFill>
                  <a:schemeClr val="bg1"/>
                </a:solidFill>
                <a:latin typeface="+mj-lt"/>
              </a:rPr>
              <a:t>UCSF School</a:t>
            </a:r>
            <a:br>
              <a:rPr lang="en-US" sz="1000" dirty="0">
                <a:solidFill>
                  <a:schemeClr val="bg1"/>
                </a:solidFill>
                <a:latin typeface="+mj-lt"/>
              </a:rPr>
            </a:br>
            <a:r>
              <a:rPr lang="en-US" sz="1000" dirty="0">
                <a:solidFill>
                  <a:schemeClr val="bg1"/>
                </a:solidFill>
                <a:latin typeface="+mj-lt"/>
              </a:rPr>
              <a:t>of Medicine</a:t>
            </a:r>
          </a:p>
        </p:txBody>
      </p:sp>
      <p:cxnSp>
        <p:nvCxnSpPr>
          <p:cNvPr id="13" name="Straight Connector 12"/>
          <p:cNvCxnSpPr/>
          <p:nvPr userDrawn="1"/>
        </p:nvCxnSpPr>
        <p:spPr>
          <a:xfrm>
            <a:off x="7570536" y="734837"/>
            <a:ext cx="0" cy="466344"/>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userDrawn="1"/>
        </p:nvSpPr>
        <p:spPr bwMode="auto">
          <a:xfrm>
            <a:off x="7802880" y="756610"/>
            <a:ext cx="975995" cy="307777"/>
          </a:xfrm>
          <a:prstGeom prst="rect">
            <a:avLst/>
          </a:prstGeom>
          <a:noFill/>
          <a:ln w="19050" algn="ctr">
            <a:noFill/>
            <a:miter lim="800000"/>
            <a:headEnd/>
            <a:tailEnd/>
          </a:ln>
        </p:spPr>
        <p:txBody>
          <a:bodyPr wrap="square" lIns="0" tIns="0" rIns="0" bIns="0" rtlCol="0">
            <a:spAutoFit/>
          </a:bodyPr>
          <a:lstStyle/>
          <a:p>
            <a:r>
              <a:rPr lang="en-US" sz="1000" dirty="0">
                <a:solidFill>
                  <a:schemeClr val="bg1"/>
                </a:solidFill>
                <a:latin typeface="+mj-lt"/>
              </a:rPr>
              <a:t>AIDS Research</a:t>
            </a:r>
            <a:r>
              <a:rPr lang="en-US" sz="1000" baseline="0" dirty="0">
                <a:solidFill>
                  <a:schemeClr val="bg1"/>
                </a:solidFill>
                <a:latin typeface="+mj-lt"/>
              </a:rPr>
              <a:t> Institute at UCSF</a:t>
            </a:r>
            <a:endParaRPr lang="en-US" sz="1000" dirty="0">
              <a:solidFill>
                <a:schemeClr val="bg1"/>
              </a:solidFill>
              <a:latin typeface="+mj-lt"/>
            </a:endParaRPr>
          </a:p>
        </p:txBody>
      </p:sp>
      <p:pic>
        <p:nvPicPr>
          <p:cNvPr id="16" name="Picture 15" descr="UCSF_sig_white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8932" y="742959"/>
            <a:ext cx="1400637" cy="910729"/>
          </a:xfrm>
          <a:prstGeom prst="rect">
            <a:avLst/>
          </a:prstGeom>
        </p:spPr>
      </p:pic>
    </p:spTree>
    <p:extLst>
      <p:ext uri="{BB962C8B-B14F-4D97-AF65-F5344CB8AC3E}">
        <p14:creationId xmlns:p14="http://schemas.microsoft.com/office/powerpoint/2010/main" val="1706015502"/>
      </p:ext>
    </p:extLst>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Closing with Single Image">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311710662"/>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p:cSld name="Closing with Logo">
    <p:bg>
      <p:bgPr>
        <a:solidFill>
          <a:schemeClr val="tx2"/>
        </a:solidFill>
        <a:effectLst/>
      </p:bgPr>
    </p:bg>
    <p:spTree>
      <p:nvGrpSpPr>
        <p:cNvPr id="1" name=""/>
        <p:cNvGrpSpPr/>
        <p:nvPr/>
      </p:nvGrpSpPr>
      <p:grpSpPr>
        <a:xfrm>
          <a:off x="0" y="0"/>
          <a:ext cx="0" cy="0"/>
          <a:chOff x="0" y="0"/>
          <a:chExt cx="0" cy="0"/>
        </a:xfrm>
      </p:grpSpPr>
      <p:pic>
        <p:nvPicPr>
          <p:cNvPr id="5" name="Picture 4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invGray">
          <a:xfrm>
            <a:off x="3630547" y="2701522"/>
            <a:ext cx="2110616" cy="137810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49200191"/>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p:cSld name="Closing with Quote">
    <p:bg>
      <p:bgPr>
        <a:solidFill>
          <a:schemeClr val="tx2"/>
        </a:solidFill>
        <a:effectLst/>
      </p:bgPr>
    </p:bg>
    <p:spTree>
      <p:nvGrpSpPr>
        <p:cNvPr id="1" name=""/>
        <p:cNvGrpSpPr/>
        <p:nvPr/>
      </p:nvGrpSpPr>
      <p:grpSpPr>
        <a:xfrm>
          <a:off x="0" y="0"/>
          <a:ext cx="0" cy="0"/>
          <a:chOff x="0" y="0"/>
          <a:chExt cx="0" cy="0"/>
        </a:xfrm>
      </p:grpSpPr>
      <p:cxnSp>
        <p:nvCxnSpPr>
          <p:cNvPr id="5" name="Straight Connector 4"/>
          <p:cNvCxnSpPr/>
          <p:nvPr/>
        </p:nvCxnSpPr>
        <p:spPr>
          <a:xfrm>
            <a:off x="752475" y="2562339"/>
            <a:ext cx="37294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7" name="Text Placeholder 6"/>
          <p:cNvSpPr>
            <a:spLocks noGrp="1"/>
          </p:cNvSpPr>
          <p:nvPr>
            <p:ph type="body" sz="quarter" idx="10"/>
          </p:nvPr>
        </p:nvSpPr>
        <p:spPr>
          <a:xfrm>
            <a:off x="658358" y="639525"/>
            <a:ext cx="6204666" cy="1446212"/>
          </a:xfrm>
        </p:spPr>
        <p:txBody>
          <a:bodyPr/>
          <a:lstStyle>
            <a:lvl1pPr marL="0" indent="0">
              <a:lnSpc>
                <a:spcPct val="95000"/>
              </a:lnSpc>
              <a:spcBef>
                <a:spcPts val="600"/>
              </a:spcBef>
              <a:buFontTx/>
              <a:buNone/>
              <a:defRPr sz="2400">
                <a:solidFill>
                  <a:schemeClr val="bg2"/>
                </a:solidFill>
                <a:latin typeface="+mn-lt"/>
              </a:defRPr>
            </a:lvl1pPr>
            <a:lvl2pPr>
              <a:defRPr>
                <a:solidFill>
                  <a:schemeClr val="bg2"/>
                </a:solidFill>
                <a:latin typeface="+mn-lt"/>
              </a:defRPr>
            </a:lvl2pPr>
            <a:lvl3pPr>
              <a:defRPr>
                <a:solidFill>
                  <a:schemeClr val="bg2"/>
                </a:solidFill>
                <a:latin typeface="+mn-lt"/>
              </a:defRPr>
            </a:lvl3pPr>
            <a:lvl4pPr>
              <a:defRPr>
                <a:solidFill>
                  <a:schemeClr val="bg2"/>
                </a:solidFill>
                <a:latin typeface="+mn-lt"/>
              </a:defRPr>
            </a:lvl4pPr>
            <a:lvl5pPr>
              <a:defRPr>
                <a:solidFill>
                  <a:schemeClr val="bg2"/>
                </a:solidFill>
                <a:latin typeface="+mn-lt"/>
              </a:defRPr>
            </a:lvl5pPr>
          </a:lstStyle>
          <a:p>
            <a:pPr lvl="0"/>
            <a:r>
              <a:rPr lang="en-US"/>
              <a:t>Click to edit Master text styles</a:t>
            </a:r>
          </a:p>
        </p:txBody>
      </p:sp>
      <p:cxnSp>
        <p:nvCxnSpPr>
          <p:cNvPr id="8" name="Straight Connector 7"/>
          <p:cNvCxnSpPr/>
          <p:nvPr userDrawn="1"/>
        </p:nvCxnSpPr>
        <p:spPr>
          <a:xfrm>
            <a:off x="752475" y="2562339"/>
            <a:ext cx="37294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pic>
        <p:nvPicPr>
          <p:cNvPr id="10" name="Picture 9" descr="UCSF_sig_white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8932" y="3414216"/>
            <a:ext cx="1503181" cy="977406"/>
          </a:xfrm>
          <a:prstGeom prst="rect">
            <a:avLst/>
          </a:prstGeom>
        </p:spPr>
      </p:pic>
    </p:spTree>
    <p:extLst>
      <p:ext uri="{BB962C8B-B14F-4D97-AF65-F5344CB8AC3E}">
        <p14:creationId xmlns:p14="http://schemas.microsoft.com/office/powerpoint/2010/main" val="3375995295"/>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p:cSld name="Closing with Collage">
    <p:bg>
      <p:bgPr>
        <a:solidFill>
          <a:schemeClr val="tx2"/>
        </a:solid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5" y="3818374"/>
            <a:ext cx="4210268" cy="3042745"/>
          </a:xfrm>
          <a:prstGeom prst="rect">
            <a:avLst/>
          </a:prstGeom>
        </p:spPr>
      </p:pic>
      <p:pic>
        <p:nvPicPr>
          <p:cNvPr id="13" name="Picture 12"/>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4" y="0"/>
            <a:ext cx="9144004" cy="3868899"/>
          </a:xfrm>
          <a:prstGeom prst="rect">
            <a:avLst/>
          </a:prstGeom>
        </p:spPr>
      </p:pic>
      <p:pic>
        <p:nvPicPr>
          <p:cNvPr id="14" name="Picture 13"/>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4754880" y="1611152"/>
            <a:ext cx="4389119" cy="2724912"/>
          </a:xfrm>
          <a:prstGeom prst="rect">
            <a:avLst/>
          </a:prstGeom>
        </p:spPr>
      </p:pic>
      <p:pic>
        <p:nvPicPr>
          <p:cNvPr id="15" name="Picture 14"/>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4099033" y="4336064"/>
            <a:ext cx="5044967" cy="2521936"/>
          </a:xfrm>
          <a:prstGeom prst="rect">
            <a:avLst/>
          </a:prstGeom>
        </p:spPr>
      </p:pic>
      <p:sp>
        <p:nvSpPr>
          <p:cNvPr id="16" name="Rectangle 15"/>
          <p:cNvSpPr/>
          <p:nvPr userDrawn="1"/>
        </p:nvSpPr>
        <p:spPr bwMode="auto">
          <a:xfrm>
            <a:off x="2723103" y="1611152"/>
            <a:ext cx="3675888" cy="3675888"/>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pic>
        <p:nvPicPr>
          <p:cNvPr id="17" name="Picture 7"/>
          <p:cNvPicPr>
            <a:picLocks noChangeAspect="1" noChangeArrowheads="1"/>
          </p:cNvPicPr>
          <p:nvPr userDrawn="1"/>
        </p:nvPicPr>
        <p:blipFill rotWithShape="1">
          <a:blip r:embed="rId6">
            <a:extLst>
              <a:ext uri="{28A0092B-C50C-407E-A947-70E740481C1C}">
                <a14:useLocalDpi xmlns:a14="http://schemas.microsoft.com/office/drawing/2010/main" val="0"/>
              </a:ext>
            </a:extLst>
          </a:blip>
          <a:srcRect b="38631"/>
          <a:stretch/>
        </p:blipFill>
        <p:spPr bwMode="auto">
          <a:xfrm>
            <a:off x="4327515" y="2924450"/>
            <a:ext cx="2223280" cy="89392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58862915"/>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1">
    <p:bg>
      <p:bgPr>
        <a:solidFill>
          <a:schemeClr val="tx2"/>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5"/>
          <p:cNvSpPr/>
          <p:nvPr/>
        </p:nvSpPr>
        <p:spPr bwMode="auto">
          <a:xfrm>
            <a:off x="365125" y="366713"/>
            <a:ext cx="6859588" cy="5153025"/>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0" y="0"/>
            <a:ext cx="9144000" cy="6858000"/>
          </a:xfrm>
          <a:prstGeom prst="rect">
            <a:avLst/>
          </a:prstGeom>
        </p:spPr>
      </p:pic>
      <p:sp>
        <p:nvSpPr>
          <p:cNvPr id="10" name="Rectangle 9"/>
          <p:cNvSpPr/>
          <p:nvPr userDrawn="1"/>
        </p:nvSpPr>
        <p:spPr bwMode="invGray">
          <a:xfrm>
            <a:off x="365125" y="385481"/>
            <a:ext cx="6859588" cy="5153025"/>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sp>
        <p:nvSpPr>
          <p:cNvPr id="35" name="Title 34"/>
          <p:cNvSpPr>
            <a:spLocks noGrp="1"/>
          </p:cNvSpPr>
          <p:nvPr>
            <p:ph type="title" hasCustomPrompt="1"/>
          </p:nvPr>
        </p:nvSpPr>
        <p:spPr>
          <a:xfrm>
            <a:off x="648605" y="2446074"/>
            <a:ext cx="6576108"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Title Slide Here</a:t>
            </a:r>
          </a:p>
        </p:txBody>
      </p:sp>
      <p:sp>
        <p:nvSpPr>
          <p:cNvPr id="38" name="Text Placeholder 2"/>
          <p:cNvSpPr>
            <a:spLocks noGrp="1"/>
          </p:cNvSpPr>
          <p:nvPr>
            <p:ph type="body" idx="1" hasCustomPrompt="1"/>
          </p:nvPr>
        </p:nvSpPr>
        <p:spPr>
          <a:xfrm>
            <a:off x="654696" y="2999514"/>
            <a:ext cx="6550481"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a:t>Subtitle Title Here</a:t>
            </a:r>
          </a:p>
        </p:txBody>
      </p:sp>
      <p:sp>
        <p:nvSpPr>
          <p:cNvPr id="46" name="Date Placeholder 4"/>
          <p:cNvSpPr>
            <a:spLocks noGrp="1"/>
          </p:cNvSpPr>
          <p:nvPr>
            <p:ph type="dt" sz="half" idx="2"/>
          </p:nvPr>
        </p:nvSpPr>
        <p:spPr>
          <a:xfrm>
            <a:off x="748092" y="4907753"/>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9537942C-DA93-C341-9599-FEA07AF39964}" type="datetime1">
              <a:rPr lang="en-US" smtClean="0"/>
              <a:t>2/3/2020</a:t>
            </a:fld>
            <a:endParaRPr lang="en-US" dirty="0"/>
          </a:p>
        </p:txBody>
      </p:sp>
      <p:sp>
        <p:nvSpPr>
          <p:cNvPr id="3" name="Text Placeholder 2"/>
          <p:cNvSpPr>
            <a:spLocks noGrp="1"/>
          </p:cNvSpPr>
          <p:nvPr>
            <p:ph type="body" sz="quarter" idx="10"/>
          </p:nvPr>
        </p:nvSpPr>
        <p:spPr>
          <a:xfrm>
            <a:off x="746125" y="4045554"/>
            <a:ext cx="6478588" cy="365125"/>
          </a:xfrm>
        </p:spPr>
        <p:txBody>
          <a:bodyPr vert="horz" wrap="square" lIns="0" tIns="0" rIns="0" bIns="0" rtlCol="0" anchor="t" anchorCtr="0"/>
          <a:lstStyle>
            <a:lvl1pPr marL="0" indent="0">
              <a:spcBef>
                <a:spcPts val="0"/>
              </a:spcBef>
              <a:buNone/>
              <a:defRPr lang="en-US" sz="1800" i="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dirty="0"/>
              <a:t>Click to edit Master text styles</a:t>
            </a:r>
          </a:p>
        </p:txBody>
      </p:sp>
      <p:pic>
        <p:nvPicPr>
          <p:cNvPr id="14" name="Picture 13" descr="UCSF_sig_white_RGB.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38933" y="742959"/>
            <a:ext cx="1050990" cy="683380"/>
          </a:xfrm>
          <a:prstGeom prst="rect">
            <a:avLst/>
          </a:prstGeom>
        </p:spPr>
      </p:pic>
    </p:spTree>
    <p:extLst>
      <p:ext uri="{BB962C8B-B14F-4D97-AF65-F5344CB8AC3E}">
        <p14:creationId xmlns:p14="http://schemas.microsoft.com/office/powerpoint/2010/main" val="2310922155"/>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2"/>
        </a:solidFill>
        <a:effectLst/>
      </p:bgPr>
    </p:bg>
    <p:spTree>
      <p:nvGrpSpPr>
        <p:cNvPr id="1" name=""/>
        <p:cNvGrpSpPr/>
        <p:nvPr/>
      </p:nvGrpSpPr>
      <p:grpSpPr>
        <a:xfrm>
          <a:off x="0" y="0"/>
          <a:ext cx="0" cy="0"/>
          <a:chOff x="0" y="0"/>
          <a:chExt cx="0" cy="0"/>
        </a:xfrm>
      </p:grpSpPr>
      <p:sp>
        <p:nvSpPr>
          <p:cNvPr id="35" name="Title 34"/>
          <p:cNvSpPr>
            <a:spLocks noGrp="1"/>
          </p:cNvSpPr>
          <p:nvPr>
            <p:ph type="title" hasCustomPrompt="1"/>
          </p:nvPr>
        </p:nvSpPr>
        <p:spPr>
          <a:xfrm>
            <a:off x="648605" y="2883538"/>
            <a:ext cx="6576108"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Title Slide Here</a:t>
            </a:r>
          </a:p>
        </p:txBody>
      </p:sp>
      <p:sp>
        <p:nvSpPr>
          <p:cNvPr id="38" name="Text Placeholder 2"/>
          <p:cNvSpPr>
            <a:spLocks noGrp="1"/>
          </p:cNvSpPr>
          <p:nvPr>
            <p:ph type="body" idx="1" hasCustomPrompt="1"/>
          </p:nvPr>
        </p:nvSpPr>
        <p:spPr>
          <a:xfrm>
            <a:off x="654697" y="3436978"/>
            <a:ext cx="6550480"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a:t>Subtitle Title Here</a:t>
            </a:r>
          </a:p>
        </p:txBody>
      </p:sp>
      <p:sp>
        <p:nvSpPr>
          <p:cNvPr id="46" name="Date Placeholder 4"/>
          <p:cNvSpPr>
            <a:spLocks noGrp="1"/>
          </p:cNvSpPr>
          <p:nvPr>
            <p:ph type="dt" sz="half" idx="2"/>
          </p:nvPr>
        </p:nvSpPr>
        <p:spPr>
          <a:xfrm>
            <a:off x="748092" y="6045890"/>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0D53246D-859F-084A-B376-EB0E0F7ED53D}" type="datetime1">
              <a:rPr lang="en-US" smtClean="0"/>
              <a:t>2/3/2020</a:t>
            </a:fld>
            <a:endParaRPr lang="en-US" dirty="0"/>
          </a:p>
        </p:txBody>
      </p:sp>
      <p:sp>
        <p:nvSpPr>
          <p:cNvPr id="3" name="Text Placeholder 2"/>
          <p:cNvSpPr>
            <a:spLocks noGrp="1"/>
          </p:cNvSpPr>
          <p:nvPr>
            <p:ph type="body" sz="quarter" idx="10"/>
          </p:nvPr>
        </p:nvSpPr>
        <p:spPr>
          <a:xfrm>
            <a:off x="747713" y="4352099"/>
            <a:ext cx="6477000" cy="460375"/>
          </a:xfrm>
        </p:spPr>
        <p:txBody>
          <a:bodyPr vert="horz" wrap="square" lIns="0" tIns="0" rIns="0" bIns="0" rtlCol="0" anchor="t" anchorCtr="0"/>
          <a:lstStyle>
            <a:lvl1pPr marL="0" indent="0">
              <a:spcBef>
                <a:spcPts val="0"/>
              </a:spcBef>
              <a:buNone/>
              <a:defRPr lang="en-US" sz="1800" i="0" smtClean="0">
                <a:solidFill>
                  <a:schemeClr val="bg1"/>
                </a:solidFill>
                <a:cs typeface="Arial" pitchFamily="34" charset="0"/>
              </a:defRPr>
            </a:lvl1pPr>
            <a:lvl2pPr marL="230187" indent="0">
              <a:buNone/>
              <a:defRPr lang="en-US" sz="1800" smtClean="0">
                <a:latin typeface="+mn-lt"/>
              </a:defRPr>
            </a:lvl2pPr>
            <a:lvl3pPr marL="687387" indent="0">
              <a:buNone/>
              <a:defRPr lang="en-US" sz="1800" smtClean="0">
                <a:latin typeface="+mn-lt"/>
              </a:defRPr>
            </a:lvl3pPr>
            <a:lvl4pPr marL="1143000" indent="0">
              <a:buNone/>
              <a:defRPr lang="en-US" sz="1800" smtClean="0">
                <a:latin typeface="+mn-lt"/>
              </a:defRPr>
            </a:lvl4pPr>
            <a:lvl5pPr marL="1601787" indent="0">
              <a:buNone/>
              <a:defRPr lang="en-US" sz="1800">
                <a:latin typeface="+mn-lt"/>
              </a:defRPr>
            </a:lvl5pPr>
          </a:lstStyle>
          <a:p>
            <a:pPr marL="0" lvl="0"/>
            <a:r>
              <a:rPr lang="en-US" dirty="0"/>
              <a:t>Click to edit Master text styles</a:t>
            </a:r>
          </a:p>
        </p:txBody>
      </p:sp>
      <p:pic>
        <p:nvPicPr>
          <p:cNvPr id="8" name="Picture 7" descr="UCSF_sig_white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8932" y="742959"/>
            <a:ext cx="1400637" cy="910729"/>
          </a:xfrm>
          <a:prstGeom prst="rect">
            <a:avLst/>
          </a:prstGeom>
        </p:spPr>
      </p:pic>
    </p:spTree>
    <p:extLst>
      <p:ext uri="{BB962C8B-B14F-4D97-AF65-F5344CB8AC3E}">
        <p14:creationId xmlns:p14="http://schemas.microsoft.com/office/powerpoint/2010/main" val="810847079"/>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2">
    <p:bg>
      <p:bgPr>
        <a:solidFill>
          <a:schemeClr val="tx2"/>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5"/>
          <p:cNvSpPr/>
          <p:nvPr/>
        </p:nvSpPr>
        <p:spPr bwMode="auto">
          <a:xfrm>
            <a:off x="365125" y="366713"/>
            <a:ext cx="6859588" cy="5153025"/>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pic>
        <p:nvPicPr>
          <p:cNvPr id="1031"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670" y="742094"/>
            <a:ext cx="1041033" cy="68205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9" name="Picture 8"/>
          <p:cNvPicPr>
            <a:picLocks noChangeAspect="1"/>
          </p:cNvPicPr>
          <p:nvPr userDrawn="1"/>
        </p:nvPicPr>
        <p:blipFill>
          <a:blip>
            <a:extLst>
              <a:ext uri="{28A0092B-C50C-407E-A947-70E740481C1C}">
                <a14:useLocalDpi xmlns:a14="http://schemas.microsoft.com/office/drawing/2010/main" val="0"/>
              </a:ext>
            </a:extLst>
          </a:blip>
          <a:stretch>
            <a:fillRect/>
          </a:stretch>
        </p:blipFill>
        <p:spPr bwMode="invGray">
          <a:xfrm>
            <a:off x="0" y="0"/>
            <a:ext cx="9144000" cy="6858000"/>
          </a:xfrm>
          <a:prstGeom prst="rect">
            <a:avLst/>
          </a:prstGeom>
        </p:spPr>
      </p:pic>
      <p:sp>
        <p:nvSpPr>
          <p:cNvPr id="10" name="Rectangle 9"/>
          <p:cNvSpPr/>
          <p:nvPr userDrawn="1"/>
        </p:nvSpPr>
        <p:spPr bwMode="invGray">
          <a:xfrm>
            <a:off x="365125" y="366713"/>
            <a:ext cx="6859588" cy="5153025"/>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sp>
        <p:nvSpPr>
          <p:cNvPr id="35" name="Title 34"/>
          <p:cNvSpPr>
            <a:spLocks noGrp="1"/>
          </p:cNvSpPr>
          <p:nvPr>
            <p:ph type="title" hasCustomPrompt="1"/>
          </p:nvPr>
        </p:nvSpPr>
        <p:spPr>
          <a:xfrm>
            <a:off x="648605" y="2446074"/>
            <a:ext cx="6576108"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Title Slide Here</a:t>
            </a:r>
          </a:p>
        </p:txBody>
      </p:sp>
      <p:sp>
        <p:nvSpPr>
          <p:cNvPr id="38" name="Text Placeholder 2"/>
          <p:cNvSpPr>
            <a:spLocks noGrp="1"/>
          </p:cNvSpPr>
          <p:nvPr>
            <p:ph type="body" idx="1" hasCustomPrompt="1"/>
          </p:nvPr>
        </p:nvSpPr>
        <p:spPr>
          <a:xfrm>
            <a:off x="654697" y="2999514"/>
            <a:ext cx="6550480"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a:t>Subtitle Title Here</a:t>
            </a:r>
          </a:p>
        </p:txBody>
      </p:sp>
      <p:sp>
        <p:nvSpPr>
          <p:cNvPr id="46" name="Date Placeholder 4"/>
          <p:cNvSpPr>
            <a:spLocks noGrp="1"/>
          </p:cNvSpPr>
          <p:nvPr>
            <p:ph type="dt" sz="half" idx="2"/>
          </p:nvPr>
        </p:nvSpPr>
        <p:spPr>
          <a:xfrm>
            <a:off x="748092" y="4907753"/>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8AA1838E-0EE3-8741-9525-C9148514BB41}" type="datetime1">
              <a:rPr lang="en-US" smtClean="0"/>
              <a:t>2/3/2020</a:t>
            </a:fld>
            <a:endParaRPr lang="en-US" dirty="0"/>
          </a:p>
        </p:txBody>
      </p:sp>
      <p:sp>
        <p:nvSpPr>
          <p:cNvPr id="4" name="Text Placeholder 3"/>
          <p:cNvSpPr>
            <a:spLocks noGrp="1"/>
          </p:cNvSpPr>
          <p:nvPr>
            <p:ph type="body" sz="quarter" idx="10"/>
          </p:nvPr>
        </p:nvSpPr>
        <p:spPr>
          <a:xfrm>
            <a:off x="745587" y="4046758"/>
            <a:ext cx="6451600" cy="325755"/>
          </a:xfrm>
        </p:spPr>
        <p:txBody>
          <a:bodyPr vert="horz" wrap="square" lIns="0" tIns="0" rIns="0" bIns="0" rtlCol="0" anchor="t" anchorCtr="0"/>
          <a:lstStyle>
            <a:lvl1pPr marL="0" indent="0">
              <a:spcBef>
                <a:spcPts val="0"/>
              </a:spcBef>
              <a:buNone/>
              <a:defRPr lang="en-US" sz="1800" i="0" smtClean="0">
                <a:solidFill>
                  <a:schemeClr val="bg1"/>
                </a:solidFill>
                <a:cs typeface="Arial" pitchFamily="34" charset="0"/>
              </a:defRPr>
            </a:lvl1pPr>
            <a:lvl2pPr>
              <a:defRPr lang="en-US" sz="1800" smtClean="0">
                <a:latin typeface="+mn-lt"/>
              </a:defRPr>
            </a:lvl2pPr>
            <a:lvl3pPr>
              <a:defRPr lang="en-US" sz="1800" smtClean="0">
                <a:latin typeface="+mn-lt"/>
              </a:defRPr>
            </a:lvl3pPr>
            <a:lvl4pPr>
              <a:defRPr lang="en-US" sz="1800" smtClean="0">
                <a:latin typeface="+mn-lt"/>
              </a:defRPr>
            </a:lvl4pPr>
            <a:lvl5pPr>
              <a:defRPr lang="en-US" sz="1800">
                <a:latin typeface="+mn-lt"/>
              </a:defRPr>
            </a:lvl5pPr>
          </a:lstStyle>
          <a:p>
            <a:pPr marL="0" lvl="0"/>
            <a:r>
              <a:rPr lang="en-US" dirty="0"/>
              <a:t>Click to edit Master text styles</a:t>
            </a:r>
          </a:p>
        </p:txBody>
      </p:sp>
      <p:pic>
        <p:nvPicPr>
          <p:cNvPr id="13" name="Picture 12" descr="UCSF_sig_white_RGB.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38933" y="742959"/>
            <a:ext cx="1050990" cy="683380"/>
          </a:xfrm>
          <a:prstGeom prst="rect">
            <a:avLst/>
          </a:prstGeom>
        </p:spPr>
      </p:pic>
    </p:spTree>
    <p:extLst>
      <p:ext uri="{BB962C8B-B14F-4D97-AF65-F5344CB8AC3E}">
        <p14:creationId xmlns:p14="http://schemas.microsoft.com/office/powerpoint/2010/main" val="2473207502"/>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3">
    <p:bg>
      <p:bgPr>
        <a:solidFill>
          <a:schemeClr val="tx2"/>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5"/>
          <p:cNvSpPr/>
          <p:nvPr/>
        </p:nvSpPr>
        <p:spPr bwMode="auto">
          <a:xfrm>
            <a:off x="365125" y="366713"/>
            <a:ext cx="6859588" cy="5153025"/>
          </a:xfrm>
          <a:prstGeom prst="rect">
            <a:avLst/>
          </a:prstGeom>
          <a:solidFill>
            <a:schemeClr val="accent5"/>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pic>
        <p:nvPicPr>
          <p:cNvPr id="1031"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670" y="742094"/>
            <a:ext cx="1041033" cy="68205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9" name="Picture 8"/>
          <p:cNvPicPr>
            <a:picLocks noChangeAspect="1"/>
          </p:cNvPicPr>
          <p:nvPr userDrawn="1"/>
        </p:nvPicPr>
        <p:blipFill>
          <a:blip>
            <a:extLst>
              <a:ext uri="{28A0092B-C50C-407E-A947-70E740481C1C}">
                <a14:useLocalDpi xmlns:a14="http://schemas.microsoft.com/office/drawing/2010/main" val="0"/>
              </a:ext>
            </a:extLst>
          </a:blip>
          <a:stretch>
            <a:fillRect/>
          </a:stretch>
        </p:blipFill>
        <p:spPr bwMode="invGray">
          <a:xfrm>
            <a:off x="0" y="0"/>
            <a:ext cx="9144000" cy="6858000"/>
          </a:xfrm>
          <a:prstGeom prst="rect">
            <a:avLst/>
          </a:prstGeom>
        </p:spPr>
      </p:pic>
      <p:sp>
        <p:nvSpPr>
          <p:cNvPr id="10" name="Rectangle 9"/>
          <p:cNvSpPr/>
          <p:nvPr userDrawn="1"/>
        </p:nvSpPr>
        <p:spPr bwMode="invGray">
          <a:xfrm>
            <a:off x="365125" y="366713"/>
            <a:ext cx="6859588" cy="5153025"/>
          </a:xfrm>
          <a:prstGeom prst="rect">
            <a:avLst/>
          </a:prstGeom>
          <a:solidFill>
            <a:schemeClr val="accent5"/>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sp>
        <p:nvSpPr>
          <p:cNvPr id="35" name="Title 34"/>
          <p:cNvSpPr>
            <a:spLocks noGrp="1"/>
          </p:cNvSpPr>
          <p:nvPr>
            <p:ph type="title" hasCustomPrompt="1"/>
          </p:nvPr>
        </p:nvSpPr>
        <p:spPr>
          <a:xfrm>
            <a:off x="648605" y="2446074"/>
            <a:ext cx="6576108"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Title Slide Here</a:t>
            </a:r>
          </a:p>
        </p:txBody>
      </p:sp>
      <p:sp>
        <p:nvSpPr>
          <p:cNvPr id="38" name="Text Placeholder 2"/>
          <p:cNvSpPr>
            <a:spLocks noGrp="1"/>
          </p:cNvSpPr>
          <p:nvPr>
            <p:ph type="body" idx="1" hasCustomPrompt="1"/>
          </p:nvPr>
        </p:nvSpPr>
        <p:spPr>
          <a:xfrm>
            <a:off x="654697" y="2999514"/>
            <a:ext cx="6550480"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a:t>Subtitle Title Here</a:t>
            </a:r>
          </a:p>
        </p:txBody>
      </p:sp>
      <p:sp>
        <p:nvSpPr>
          <p:cNvPr id="46" name="Date Placeholder 4"/>
          <p:cNvSpPr>
            <a:spLocks noGrp="1"/>
          </p:cNvSpPr>
          <p:nvPr>
            <p:ph type="dt" sz="half" idx="2"/>
          </p:nvPr>
        </p:nvSpPr>
        <p:spPr>
          <a:xfrm>
            <a:off x="748092" y="4907753"/>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41F0EF8E-FE05-AF4A-B682-E5BF9377589F}" type="datetime1">
              <a:rPr lang="en-US" smtClean="0"/>
              <a:t>2/3/2020</a:t>
            </a:fld>
            <a:endParaRPr lang="en-US" dirty="0"/>
          </a:p>
        </p:txBody>
      </p:sp>
      <p:sp>
        <p:nvSpPr>
          <p:cNvPr id="4" name="Text Placeholder 3"/>
          <p:cNvSpPr>
            <a:spLocks noGrp="1"/>
          </p:cNvSpPr>
          <p:nvPr>
            <p:ph type="body" sz="quarter" idx="10"/>
          </p:nvPr>
        </p:nvSpPr>
        <p:spPr>
          <a:xfrm>
            <a:off x="744762" y="4045137"/>
            <a:ext cx="6478043" cy="341475"/>
          </a:xfrm>
        </p:spPr>
        <p:txBody>
          <a:bodyPr vert="horz" wrap="square" lIns="0" tIns="0" rIns="0" bIns="0" rtlCol="0" anchor="t" anchorCtr="0"/>
          <a:lstStyle>
            <a:lvl1pPr marL="0" indent="0">
              <a:spcBef>
                <a:spcPts val="0"/>
              </a:spcBef>
              <a:buNone/>
              <a:defRPr lang="en-US" sz="1800" i="0" smtClean="0">
                <a:solidFill>
                  <a:schemeClr val="bg1"/>
                </a:solidFill>
                <a:cs typeface="Arial" pitchFamily="34" charset="0"/>
              </a:defRPr>
            </a:lvl1pPr>
            <a:lvl2pPr marL="230187" indent="0">
              <a:buNone/>
              <a:defRPr lang="en-US" sz="1800" smtClean="0">
                <a:latin typeface="+mn-lt"/>
              </a:defRPr>
            </a:lvl2pPr>
            <a:lvl3pPr marL="687387" indent="0">
              <a:buNone/>
              <a:defRPr lang="en-US" sz="1800" smtClean="0">
                <a:latin typeface="+mn-lt"/>
              </a:defRPr>
            </a:lvl3pPr>
            <a:lvl4pPr marL="1143000" indent="0">
              <a:buNone/>
              <a:defRPr lang="en-US" sz="1800" smtClean="0">
                <a:latin typeface="+mn-lt"/>
              </a:defRPr>
            </a:lvl4pPr>
            <a:lvl5pPr marL="1601787" indent="0">
              <a:buNone/>
              <a:defRPr lang="en-US" sz="1800">
                <a:latin typeface="+mn-lt"/>
              </a:defRPr>
            </a:lvl5pPr>
          </a:lstStyle>
          <a:p>
            <a:pPr marL="0" lvl="0"/>
            <a:r>
              <a:rPr lang="en-US" dirty="0"/>
              <a:t>Click to edit Master text styles</a:t>
            </a:r>
          </a:p>
        </p:txBody>
      </p:sp>
      <p:pic>
        <p:nvPicPr>
          <p:cNvPr id="13" name="Picture 12" descr="UCSF_sig_white_RGB.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38933" y="742959"/>
            <a:ext cx="1050990" cy="683380"/>
          </a:xfrm>
          <a:prstGeom prst="rect">
            <a:avLst/>
          </a:prstGeom>
        </p:spPr>
      </p:pic>
    </p:spTree>
    <p:extLst>
      <p:ext uri="{BB962C8B-B14F-4D97-AF65-F5344CB8AC3E}">
        <p14:creationId xmlns:p14="http://schemas.microsoft.com/office/powerpoint/2010/main" val="1632214779"/>
      </p:ext>
    </p:extLst>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4">
    <p:bg>
      <p:bgPr>
        <a:solidFill>
          <a:schemeClr val="tx2"/>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5"/>
          <p:cNvSpPr/>
          <p:nvPr/>
        </p:nvSpPr>
        <p:spPr bwMode="auto">
          <a:xfrm>
            <a:off x="365125" y="366713"/>
            <a:ext cx="6859588" cy="5153025"/>
          </a:xfrm>
          <a:prstGeom prst="rect">
            <a:avLst/>
          </a:prstGeom>
          <a:solidFill>
            <a:schemeClr val="accent6"/>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pic>
        <p:nvPicPr>
          <p:cNvPr id="1031"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670" y="742094"/>
            <a:ext cx="1041033" cy="68205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9" name="Picture 8"/>
          <p:cNvPicPr>
            <a:picLocks noChangeAspect="1"/>
          </p:cNvPicPr>
          <p:nvPr userDrawn="1"/>
        </p:nvPicPr>
        <p:blipFill>
          <a:blip>
            <a:extLst>
              <a:ext uri="{28A0092B-C50C-407E-A947-70E740481C1C}">
                <a14:useLocalDpi xmlns:a14="http://schemas.microsoft.com/office/drawing/2010/main" val="0"/>
              </a:ext>
            </a:extLst>
          </a:blip>
          <a:stretch>
            <a:fillRect/>
          </a:stretch>
        </p:blipFill>
        <p:spPr bwMode="invGray">
          <a:xfrm>
            <a:off x="0" y="0"/>
            <a:ext cx="9144000" cy="6858000"/>
          </a:xfrm>
          <a:prstGeom prst="rect">
            <a:avLst/>
          </a:prstGeom>
        </p:spPr>
      </p:pic>
      <p:sp>
        <p:nvSpPr>
          <p:cNvPr id="10" name="Rectangle 9"/>
          <p:cNvSpPr/>
          <p:nvPr userDrawn="1"/>
        </p:nvSpPr>
        <p:spPr bwMode="ltGray">
          <a:xfrm>
            <a:off x="365125" y="366713"/>
            <a:ext cx="6859588" cy="5153025"/>
          </a:xfrm>
          <a:prstGeom prst="rect">
            <a:avLst/>
          </a:prstGeom>
          <a:solidFill>
            <a:schemeClr val="accent6"/>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sp>
        <p:nvSpPr>
          <p:cNvPr id="35" name="Title 34"/>
          <p:cNvSpPr>
            <a:spLocks noGrp="1"/>
          </p:cNvSpPr>
          <p:nvPr>
            <p:ph type="title" hasCustomPrompt="1"/>
          </p:nvPr>
        </p:nvSpPr>
        <p:spPr>
          <a:xfrm>
            <a:off x="648605" y="2446074"/>
            <a:ext cx="6576108"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Title Slide Here</a:t>
            </a:r>
          </a:p>
        </p:txBody>
      </p:sp>
      <p:sp>
        <p:nvSpPr>
          <p:cNvPr id="38" name="Text Placeholder 2"/>
          <p:cNvSpPr>
            <a:spLocks noGrp="1"/>
          </p:cNvSpPr>
          <p:nvPr>
            <p:ph type="body" idx="1" hasCustomPrompt="1"/>
          </p:nvPr>
        </p:nvSpPr>
        <p:spPr>
          <a:xfrm>
            <a:off x="654697" y="2999514"/>
            <a:ext cx="6550480"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a:t>Subtitle Title Here</a:t>
            </a:r>
          </a:p>
        </p:txBody>
      </p:sp>
      <p:sp>
        <p:nvSpPr>
          <p:cNvPr id="46" name="Date Placeholder 4"/>
          <p:cNvSpPr>
            <a:spLocks noGrp="1"/>
          </p:cNvSpPr>
          <p:nvPr>
            <p:ph type="dt" sz="half" idx="2"/>
          </p:nvPr>
        </p:nvSpPr>
        <p:spPr>
          <a:xfrm>
            <a:off x="748092" y="4907753"/>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1A4E464A-0347-3943-9261-60F6E4AEE7BD}" type="datetime1">
              <a:rPr lang="en-US" smtClean="0"/>
              <a:t>2/3/2020</a:t>
            </a:fld>
            <a:endParaRPr lang="en-US" dirty="0"/>
          </a:p>
        </p:txBody>
      </p:sp>
      <p:sp>
        <p:nvSpPr>
          <p:cNvPr id="4" name="Text Placeholder 3"/>
          <p:cNvSpPr>
            <a:spLocks noGrp="1"/>
          </p:cNvSpPr>
          <p:nvPr>
            <p:ph type="body" sz="quarter" idx="10"/>
          </p:nvPr>
        </p:nvSpPr>
        <p:spPr>
          <a:xfrm>
            <a:off x="746125" y="4044820"/>
            <a:ext cx="6478588" cy="406400"/>
          </a:xfrm>
        </p:spPr>
        <p:txBody>
          <a:bodyPr vert="horz" wrap="square" lIns="0" tIns="0" rIns="0" bIns="0" rtlCol="0" anchor="t" anchorCtr="0"/>
          <a:lstStyle>
            <a:lvl1pPr marL="0" indent="0">
              <a:spcBef>
                <a:spcPts val="0"/>
              </a:spcBef>
              <a:buNone/>
              <a:defRPr lang="en-US" sz="1800" i="0" smtClean="0">
                <a:solidFill>
                  <a:schemeClr val="bg1"/>
                </a:solidFill>
                <a:cs typeface="Arial" pitchFamily="34" charset="0"/>
              </a:defRPr>
            </a:lvl1pPr>
            <a:lvl2pPr>
              <a:defRPr lang="en-US" sz="1800" smtClean="0">
                <a:latin typeface="+mn-lt"/>
              </a:defRPr>
            </a:lvl2pPr>
            <a:lvl3pPr>
              <a:defRPr lang="en-US" sz="1800" smtClean="0">
                <a:latin typeface="+mn-lt"/>
              </a:defRPr>
            </a:lvl3pPr>
            <a:lvl4pPr>
              <a:defRPr lang="en-US" sz="1800" smtClean="0">
                <a:latin typeface="+mn-lt"/>
              </a:defRPr>
            </a:lvl4pPr>
            <a:lvl5pPr>
              <a:defRPr lang="en-US" sz="1800">
                <a:latin typeface="+mn-lt"/>
              </a:defRPr>
            </a:lvl5pPr>
          </a:lstStyle>
          <a:p>
            <a:pPr marL="0" lvl="0"/>
            <a:r>
              <a:rPr lang="en-US" dirty="0"/>
              <a:t>Click to edit Master text styles</a:t>
            </a:r>
          </a:p>
        </p:txBody>
      </p:sp>
      <p:pic>
        <p:nvPicPr>
          <p:cNvPr id="13" name="Picture 12" descr="UCSF_sig_white_RGB.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38933" y="742959"/>
            <a:ext cx="1050990" cy="683380"/>
          </a:xfrm>
          <a:prstGeom prst="rect">
            <a:avLst/>
          </a:prstGeom>
        </p:spPr>
      </p:pic>
    </p:spTree>
    <p:extLst>
      <p:ext uri="{BB962C8B-B14F-4D97-AF65-F5344CB8AC3E}">
        <p14:creationId xmlns:p14="http://schemas.microsoft.com/office/powerpoint/2010/main" val="3957139673"/>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5">
    <p:bg>
      <p:bgPr>
        <a:solidFill>
          <a:schemeClr val="tx2"/>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a:extLst>
              <a:ext uri="{28A0092B-C50C-407E-A947-70E740481C1C}">
                <a14:useLocalDpi xmlns:a14="http://schemas.microsoft.com/office/drawing/2010/main" val="0"/>
              </a:ext>
            </a:extLst>
          </a:blip>
          <a:stretch>
            <a:fillRect/>
          </a:stretch>
        </p:blipFill>
        <p:spPr bwMode="ltGray">
          <a:xfrm>
            <a:off x="0" y="0"/>
            <a:ext cx="9144000" cy="6858000"/>
          </a:xfrm>
          <a:prstGeom prst="rect">
            <a:avLst/>
          </a:prstGeom>
        </p:spPr>
      </p:pic>
      <p:pic>
        <p:nvPicPr>
          <p:cNvPr id="9" name="Picture 8"/>
          <p:cNvPicPr>
            <a:picLocks noChangeAspect="1"/>
          </p:cNvPicPr>
          <p:nvPr userDrawn="1"/>
        </p:nvPicPr>
        <p:blipFill>
          <a:blip>
            <a:extLst>
              <a:ext uri="{28A0092B-C50C-407E-A947-70E740481C1C}">
                <a14:useLocalDpi xmlns:a14="http://schemas.microsoft.com/office/drawing/2010/main" val="0"/>
              </a:ext>
            </a:extLst>
          </a:blip>
          <a:stretch>
            <a:fillRect/>
          </a:stretch>
        </p:blipFill>
        <p:spPr bwMode="ltGray">
          <a:xfrm>
            <a:off x="0" y="0"/>
            <a:ext cx="9144000" cy="6858000"/>
          </a:xfrm>
          <a:prstGeom prst="rect">
            <a:avLst/>
          </a:prstGeom>
        </p:spPr>
      </p:pic>
      <p:sp>
        <p:nvSpPr>
          <p:cNvPr id="6" name="Rectangle 5"/>
          <p:cNvSpPr/>
          <p:nvPr/>
        </p:nvSpPr>
        <p:spPr bwMode="auto">
          <a:xfrm>
            <a:off x="365125" y="366713"/>
            <a:ext cx="6859588" cy="5153025"/>
          </a:xfrm>
          <a:prstGeom prst="rect">
            <a:avLst/>
          </a:prstGeom>
          <a:solidFill>
            <a:schemeClr val="accent3"/>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pic>
        <p:nvPicPr>
          <p:cNvPr id="1031"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670" y="742094"/>
            <a:ext cx="1041033" cy="68205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0" name="Rectangle 9"/>
          <p:cNvSpPr/>
          <p:nvPr userDrawn="1"/>
        </p:nvSpPr>
        <p:spPr bwMode="ltGray">
          <a:xfrm>
            <a:off x="365125" y="366713"/>
            <a:ext cx="6859588" cy="5153025"/>
          </a:xfrm>
          <a:prstGeom prst="rect">
            <a:avLst/>
          </a:prstGeom>
          <a:solidFill>
            <a:schemeClr val="accent3"/>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sp>
        <p:nvSpPr>
          <p:cNvPr id="35" name="Title 34"/>
          <p:cNvSpPr>
            <a:spLocks noGrp="1"/>
          </p:cNvSpPr>
          <p:nvPr>
            <p:ph type="title" hasCustomPrompt="1"/>
          </p:nvPr>
        </p:nvSpPr>
        <p:spPr>
          <a:xfrm>
            <a:off x="648605" y="2446074"/>
            <a:ext cx="6576108"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Title Slide Here</a:t>
            </a:r>
          </a:p>
        </p:txBody>
      </p:sp>
      <p:sp>
        <p:nvSpPr>
          <p:cNvPr id="38" name="Text Placeholder 2"/>
          <p:cNvSpPr>
            <a:spLocks noGrp="1"/>
          </p:cNvSpPr>
          <p:nvPr>
            <p:ph type="body" idx="1" hasCustomPrompt="1"/>
          </p:nvPr>
        </p:nvSpPr>
        <p:spPr>
          <a:xfrm>
            <a:off x="654697" y="2999514"/>
            <a:ext cx="6550480"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a:t>Subtitle Title Here</a:t>
            </a:r>
          </a:p>
        </p:txBody>
      </p:sp>
      <p:sp>
        <p:nvSpPr>
          <p:cNvPr id="46" name="Date Placeholder 4"/>
          <p:cNvSpPr>
            <a:spLocks noGrp="1"/>
          </p:cNvSpPr>
          <p:nvPr>
            <p:ph type="dt" sz="half" idx="2"/>
          </p:nvPr>
        </p:nvSpPr>
        <p:spPr>
          <a:xfrm>
            <a:off x="748092" y="4907753"/>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F5D69C94-E521-464B-AF8B-61E0C9227E0D}" type="datetime1">
              <a:rPr lang="en-US" smtClean="0"/>
              <a:t>2/3/2020</a:t>
            </a:fld>
            <a:endParaRPr lang="en-US" dirty="0"/>
          </a:p>
        </p:txBody>
      </p:sp>
      <p:sp>
        <p:nvSpPr>
          <p:cNvPr id="4" name="Text Placeholder 3"/>
          <p:cNvSpPr>
            <a:spLocks noGrp="1"/>
          </p:cNvSpPr>
          <p:nvPr>
            <p:ph type="body" sz="quarter" idx="10"/>
          </p:nvPr>
        </p:nvSpPr>
        <p:spPr>
          <a:xfrm>
            <a:off x="744351" y="4046607"/>
            <a:ext cx="6472238" cy="434178"/>
          </a:xfrm>
        </p:spPr>
        <p:txBody>
          <a:bodyPr vert="horz" wrap="square" lIns="0" tIns="0" rIns="0" bIns="0" rtlCol="0" anchor="t" anchorCtr="0"/>
          <a:lstStyle>
            <a:lvl1pPr marL="0" indent="0">
              <a:spcBef>
                <a:spcPts val="0"/>
              </a:spcBef>
              <a:buNone/>
              <a:defRPr lang="en-US" sz="1800" i="0" smtClean="0">
                <a:solidFill>
                  <a:schemeClr val="bg1"/>
                </a:solidFill>
                <a:cs typeface="Arial" pitchFamily="34" charset="0"/>
              </a:defRPr>
            </a:lvl1pPr>
            <a:lvl2pPr>
              <a:defRPr lang="en-US" sz="1800" smtClean="0">
                <a:latin typeface="+mn-lt"/>
              </a:defRPr>
            </a:lvl2pPr>
            <a:lvl3pPr>
              <a:defRPr lang="en-US" sz="1800" smtClean="0">
                <a:latin typeface="+mn-lt"/>
              </a:defRPr>
            </a:lvl3pPr>
            <a:lvl4pPr>
              <a:defRPr lang="en-US" sz="1800" smtClean="0">
                <a:latin typeface="+mn-lt"/>
              </a:defRPr>
            </a:lvl4pPr>
            <a:lvl5pPr>
              <a:defRPr lang="en-US" sz="1800">
                <a:latin typeface="+mn-lt"/>
              </a:defRPr>
            </a:lvl5pPr>
          </a:lstStyle>
          <a:p>
            <a:pPr marL="0" lvl="0"/>
            <a:r>
              <a:rPr lang="en-US" dirty="0"/>
              <a:t>Click to edit Master text styles</a:t>
            </a:r>
          </a:p>
        </p:txBody>
      </p:sp>
      <p:pic>
        <p:nvPicPr>
          <p:cNvPr id="13" name="Picture 12" descr="UCSF_sig_white_RGB.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38933" y="742959"/>
            <a:ext cx="1050990" cy="683380"/>
          </a:xfrm>
          <a:prstGeom prst="rect">
            <a:avLst/>
          </a:prstGeom>
        </p:spPr>
      </p:pic>
    </p:spTree>
    <p:extLst>
      <p:ext uri="{BB962C8B-B14F-4D97-AF65-F5344CB8AC3E}">
        <p14:creationId xmlns:p14="http://schemas.microsoft.com/office/powerpoint/2010/main" val="2181492400"/>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1">
    <p:bg bwMode="ltGray">
      <p:bgPr>
        <a:solidFill>
          <a:schemeClr val="tx2"/>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5"/>
          <p:cNvSpPr/>
          <p:nvPr/>
        </p:nvSpPr>
        <p:spPr bwMode="auto">
          <a:xfrm>
            <a:off x="365125" y="366713"/>
            <a:ext cx="6859588" cy="5153025"/>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0" y="0"/>
            <a:ext cx="9144000" cy="6858000"/>
          </a:xfrm>
          <a:prstGeom prst="rect">
            <a:avLst/>
          </a:prstGeom>
        </p:spPr>
      </p:pic>
      <p:sp>
        <p:nvSpPr>
          <p:cNvPr id="10" name="Rectangle 9"/>
          <p:cNvSpPr/>
          <p:nvPr userDrawn="1"/>
        </p:nvSpPr>
        <p:spPr bwMode="invGray">
          <a:xfrm>
            <a:off x="365125" y="366713"/>
            <a:ext cx="6859588" cy="5153025"/>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sp>
        <p:nvSpPr>
          <p:cNvPr id="35" name="Title 34"/>
          <p:cNvSpPr>
            <a:spLocks noGrp="1"/>
          </p:cNvSpPr>
          <p:nvPr>
            <p:ph type="title" hasCustomPrompt="1"/>
          </p:nvPr>
        </p:nvSpPr>
        <p:spPr>
          <a:xfrm>
            <a:off x="648605" y="2446074"/>
            <a:ext cx="6576108"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Title Slide Here</a:t>
            </a:r>
          </a:p>
        </p:txBody>
      </p:sp>
      <p:sp>
        <p:nvSpPr>
          <p:cNvPr id="38" name="Text Placeholder 2"/>
          <p:cNvSpPr>
            <a:spLocks noGrp="1"/>
          </p:cNvSpPr>
          <p:nvPr>
            <p:ph type="body" idx="1" hasCustomPrompt="1"/>
          </p:nvPr>
        </p:nvSpPr>
        <p:spPr>
          <a:xfrm>
            <a:off x="654696" y="2999514"/>
            <a:ext cx="6550481"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a:t>Subtitle Title Here</a:t>
            </a:r>
          </a:p>
        </p:txBody>
      </p:sp>
      <p:sp>
        <p:nvSpPr>
          <p:cNvPr id="46" name="Date Placeholder 4"/>
          <p:cNvSpPr>
            <a:spLocks noGrp="1"/>
          </p:cNvSpPr>
          <p:nvPr>
            <p:ph type="dt" sz="half" idx="2"/>
          </p:nvPr>
        </p:nvSpPr>
        <p:spPr>
          <a:xfrm>
            <a:off x="748092" y="4907753"/>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D05CF99D-6113-1645-8C08-458FD4525CF7}" type="datetime1">
              <a:rPr lang="en-US" smtClean="0"/>
              <a:t>2/3/2020</a:t>
            </a:fld>
            <a:endParaRPr lang="en-US" dirty="0"/>
          </a:p>
        </p:txBody>
      </p:sp>
      <p:sp>
        <p:nvSpPr>
          <p:cNvPr id="3" name="Text Placeholder 2"/>
          <p:cNvSpPr>
            <a:spLocks noGrp="1"/>
          </p:cNvSpPr>
          <p:nvPr>
            <p:ph type="body" sz="quarter" idx="10"/>
          </p:nvPr>
        </p:nvSpPr>
        <p:spPr>
          <a:xfrm>
            <a:off x="746125" y="4045554"/>
            <a:ext cx="6478588" cy="365125"/>
          </a:xfrm>
        </p:spPr>
        <p:txBody>
          <a:bodyPr vert="horz" wrap="square" lIns="0" tIns="0" rIns="0" bIns="0" rtlCol="0" anchor="t" anchorCtr="0"/>
          <a:lstStyle>
            <a:lvl1pPr marL="0" indent="0">
              <a:spcBef>
                <a:spcPts val="0"/>
              </a:spcBef>
              <a:buNone/>
              <a:defRPr lang="en-US" sz="1800" i="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dirty="0"/>
              <a:t>Click to edit Master text styles</a:t>
            </a:r>
          </a:p>
        </p:txBody>
      </p:sp>
      <p:pic>
        <p:nvPicPr>
          <p:cNvPr id="15" name="Picture 14" descr="UCSF_sig_white_RGB.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38933" y="742959"/>
            <a:ext cx="1050990" cy="683380"/>
          </a:xfrm>
          <a:prstGeom prst="rect">
            <a:avLst/>
          </a:prstGeom>
        </p:spPr>
      </p:pic>
    </p:spTree>
    <p:extLst>
      <p:ext uri="{BB962C8B-B14F-4D97-AF65-F5344CB8AC3E}">
        <p14:creationId xmlns:p14="http://schemas.microsoft.com/office/powerpoint/2010/main" val="1993848900"/>
      </p:ext>
    </p:extLst>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Quote with Image">
    <p:spTree>
      <p:nvGrpSpPr>
        <p:cNvPr id="1" name=""/>
        <p:cNvGrpSpPr/>
        <p:nvPr/>
      </p:nvGrpSpPr>
      <p:grpSpPr>
        <a:xfrm>
          <a:off x="0" y="0"/>
          <a:ext cx="0" cy="0"/>
          <a:chOff x="0" y="0"/>
          <a:chExt cx="0" cy="0"/>
        </a:xfrm>
      </p:grpSpPr>
      <p:pic>
        <p:nvPicPr>
          <p:cNvPr id="23" name="Picture 22"/>
          <p:cNvPicPr>
            <a:picLocks noChangeAspect="1"/>
          </p:cNvPicPr>
          <p:nvPr userDrawn="1"/>
        </p:nvPicPr>
        <p:blipFill rotWithShape="1">
          <a:blip r:embed="rId2" cstate="screen">
            <a:extLst>
              <a:ext uri="{28A0092B-C50C-407E-A947-70E740481C1C}">
                <a14:useLocalDpi xmlns:a14="http://schemas.microsoft.com/office/drawing/2010/main"/>
              </a:ext>
            </a:extLst>
          </a:blip>
          <a:srcRect b="-2"/>
          <a:stretch/>
        </p:blipFill>
        <p:spPr bwMode="ltGray">
          <a:xfrm>
            <a:off x="0" y="1"/>
            <a:ext cx="9144000" cy="6858000"/>
          </a:xfrm>
          <a:prstGeom prst="rect">
            <a:avLst/>
          </a:prstGeom>
        </p:spPr>
      </p:pic>
      <p:sp>
        <p:nvSpPr>
          <p:cNvPr id="6" name="Rectangle 5"/>
          <p:cNvSpPr/>
          <p:nvPr userDrawn="1"/>
        </p:nvSpPr>
        <p:spPr bwMode="invGray">
          <a:xfrm>
            <a:off x="0" y="-1"/>
            <a:ext cx="9144000" cy="6858001"/>
          </a:xfrm>
          <a:prstGeom prst="rect">
            <a:avLst/>
          </a:prstGeom>
          <a:solidFill>
            <a:srgbClr val="000000">
              <a:alpha val="40000"/>
            </a:srgbClr>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cxnSp>
        <p:nvCxnSpPr>
          <p:cNvPr id="15" name="Straight Connector 14"/>
          <p:cNvCxnSpPr/>
          <p:nvPr userDrawn="1"/>
        </p:nvCxnSpPr>
        <p:spPr>
          <a:xfrm>
            <a:off x="365125" y="6250080"/>
            <a:ext cx="8413750" cy="0"/>
          </a:xfrm>
          <a:prstGeom prst="line">
            <a:avLst/>
          </a:prstGeom>
          <a:noFill/>
          <a:ln w="3175" cap="flat">
            <a:solidFill>
              <a:schemeClr val="bg2"/>
            </a:solidFill>
            <a:prstDash val="solid"/>
            <a:miter lim="800000"/>
            <a:headEnd/>
            <a:tailEnd/>
          </a:ln>
          <a:extLst>
            <a:ext uri="{909E8E84-426E-40dd-AFC4-6F175D3DCCD1}">
              <a14:hiddenFill xmlns="" xmlns:a14="http://schemas.microsoft.com/office/drawing/2010/main">
                <a:noFill/>
              </a14:hiddenFill>
            </a:ext>
          </a:extLst>
        </p:spPr>
      </p:cxnSp>
      <p:sp>
        <p:nvSpPr>
          <p:cNvPr id="20" name="Rectangle 19"/>
          <p:cNvSpPr/>
          <p:nvPr userDrawn="1"/>
        </p:nvSpPr>
        <p:spPr bwMode="invGray">
          <a:xfrm>
            <a:off x="0" y="6250080"/>
            <a:ext cx="9144000" cy="607920"/>
          </a:xfrm>
          <a:prstGeom prst="rect">
            <a:avLst/>
          </a:prstGeom>
          <a:solidFill>
            <a:schemeClr val="tx1"/>
          </a:solidFill>
          <a:ln w="19050" algn="ctr">
            <a:solidFill>
              <a:schemeClr val="tx1"/>
            </a:solid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sp>
        <p:nvSpPr>
          <p:cNvPr id="16"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bg2"/>
                </a:solidFill>
                <a:latin typeface="Arial" pitchFamily="34" charset="0"/>
                <a:cs typeface="Arial" pitchFamily="34" charset="0"/>
              </a:defRPr>
            </a:lvl1pPr>
          </a:lstStyle>
          <a:p>
            <a:fld id="{2219E524-AAF6-B34F-815F-D279328AFF2E}" type="datetime1">
              <a:rPr lang="en-US" smtClean="0"/>
              <a:t>2/3/2020</a:t>
            </a:fld>
            <a:endParaRPr lang="en-US" dirty="0"/>
          </a:p>
        </p:txBody>
      </p:sp>
      <p:sp>
        <p:nvSpPr>
          <p:cNvPr id="17"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bg2"/>
                </a:solidFill>
                <a:latin typeface="Arial" pitchFamily="34" charset="0"/>
                <a:cs typeface="Arial" pitchFamily="34" charset="0"/>
              </a:defRPr>
            </a:lvl1pPr>
          </a:lstStyle>
          <a:p>
            <a:r>
              <a:rPr lang="en-US"/>
              <a:t>Presentation Title and/or Sub Brand Name Here</a:t>
            </a:r>
            <a:endParaRPr lang="en-US" dirty="0"/>
          </a:p>
        </p:txBody>
      </p:sp>
      <p:sp>
        <p:nvSpPr>
          <p:cNvPr id="18"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1">
                <a:solidFill>
                  <a:schemeClr val="bg2"/>
                </a:solidFill>
                <a:latin typeface="Arial" pitchFamily="34" charset="0"/>
                <a:cs typeface="Arial" pitchFamily="34" charset="0"/>
              </a:defRPr>
            </a:lvl1pPr>
          </a:lstStyle>
          <a:p>
            <a:fld id="{7BCC8D0D-EAEC-449D-9161-023DFF90F2E2}" type="slidenum">
              <a:rPr lang="en-US" smtClean="0"/>
              <a:pPr/>
              <a:t>‹#›</a:t>
            </a:fld>
            <a:endParaRPr lang="en-US" dirty="0"/>
          </a:p>
        </p:txBody>
      </p:sp>
      <p:grpSp>
        <p:nvGrpSpPr>
          <p:cNvPr id="7" name="Group 4"/>
          <p:cNvGrpSpPr>
            <a:grpSpLocks noChangeAspect="1"/>
          </p:cNvGrpSpPr>
          <p:nvPr/>
        </p:nvGrpSpPr>
        <p:grpSpPr bwMode="auto">
          <a:xfrm>
            <a:off x="8131175" y="6396038"/>
            <a:ext cx="650875" cy="315912"/>
            <a:chOff x="5122" y="4029"/>
            <a:chExt cx="410" cy="199"/>
          </a:xfrm>
        </p:grpSpPr>
        <p:sp>
          <p:nvSpPr>
            <p:cNvPr id="21" name="AutoShape 3"/>
            <p:cNvSpPr>
              <a:spLocks noChangeAspect="1" noChangeArrowheads="1" noTextEdit="1"/>
            </p:cNvSpPr>
            <p:nvPr userDrawn="1"/>
          </p:nvSpPr>
          <p:spPr bwMode="auto">
            <a:xfrm>
              <a:off x="5122" y="4029"/>
              <a:ext cx="410" cy="1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5"/>
            <p:cNvSpPr>
              <a:spLocks/>
            </p:cNvSpPr>
            <p:nvPr userDrawn="1"/>
          </p:nvSpPr>
          <p:spPr bwMode="auto">
            <a:xfrm>
              <a:off x="5122" y="4027"/>
              <a:ext cx="408" cy="199"/>
            </a:xfrm>
            <a:custGeom>
              <a:avLst/>
              <a:gdLst>
                <a:gd name="T0" fmla="*/ 200 w 200"/>
                <a:gd name="T1" fmla="*/ 30 h 96"/>
                <a:gd name="T2" fmla="*/ 154 w 200"/>
                <a:gd name="T3" fmla="*/ 74 h 96"/>
                <a:gd name="T4" fmla="*/ 137 w 200"/>
                <a:gd name="T5" fmla="*/ 57 h 96"/>
                <a:gd name="T6" fmla="*/ 117 w 200"/>
                <a:gd name="T7" fmla="*/ 52 h 96"/>
                <a:gd name="T8" fmla="*/ 114 w 200"/>
                <a:gd name="T9" fmla="*/ 49 h 96"/>
                <a:gd name="T10" fmla="*/ 114 w 200"/>
                <a:gd name="T11" fmla="*/ 47 h 96"/>
                <a:gd name="T12" fmla="*/ 116 w 200"/>
                <a:gd name="T13" fmla="*/ 42 h 96"/>
                <a:gd name="T14" fmla="*/ 116 w 200"/>
                <a:gd name="T15" fmla="*/ 42 h 96"/>
                <a:gd name="T16" fmla="*/ 117 w 200"/>
                <a:gd name="T17" fmla="*/ 41 h 96"/>
                <a:gd name="T18" fmla="*/ 134 w 200"/>
                <a:gd name="T19" fmla="*/ 41 h 96"/>
                <a:gd name="T20" fmla="*/ 152 w 200"/>
                <a:gd name="T21" fmla="*/ 49 h 96"/>
                <a:gd name="T22" fmla="*/ 127 w 200"/>
                <a:gd name="T23" fmla="*/ 28 h 96"/>
                <a:gd name="T24" fmla="*/ 102 w 200"/>
                <a:gd name="T25" fmla="*/ 42 h 96"/>
                <a:gd name="T26" fmla="*/ 102 w 200"/>
                <a:gd name="T27" fmla="*/ 44 h 96"/>
                <a:gd name="T28" fmla="*/ 70 w 200"/>
                <a:gd name="T29" fmla="*/ 34 h 96"/>
                <a:gd name="T30" fmla="*/ 102 w 200"/>
                <a:gd name="T31" fmla="*/ 23 h 96"/>
                <a:gd name="T32" fmla="*/ 87 w 200"/>
                <a:gd name="T33" fmla="*/ 0 h 96"/>
                <a:gd name="T34" fmla="*/ 55 w 200"/>
                <a:gd name="T35" fmla="*/ 2 h 96"/>
                <a:gd name="T36" fmla="*/ 41 w 200"/>
                <a:gd name="T37" fmla="*/ 42 h 96"/>
                <a:gd name="T38" fmla="*/ 14 w 200"/>
                <a:gd name="T39" fmla="*/ 42 h 96"/>
                <a:gd name="T40" fmla="*/ 0 w 200"/>
                <a:gd name="T41" fmla="*/ 2 h 96"/>
                <a:gd name="T42" fmla="*/ 28 w 200"/>
                <a:gd name="T43" fmla="*/ 68 h 96"/>
                <a:gd name="T44" fmla="*/ 55 w 200"/>
                <a:gd name="T45" fmla="*/ 37 h 96"/>
                <a:gd name="T46" fmla="*/ 107 w 200"/>
                <a:gd name="T47" fmla="*/ 61 h 96"/>
                <a:gd name="T48" fmla="*/ 122 w 200"/>
                <a:gd name="T49" fmla="*/ 67 h 96"/>
                <a:gd name="T50" fmla="*/ 138 w 200"/>
                <a:gd name="T51" fmla="*/ 71 h 96"/>
                <a:gd name="T52" fmla="*/ 135 w 200"/>
                <a:gd name="T53" fmla="*/ 84 h 96"/>
                <a:gd name="T54" fmla="*/ 116 w 200"/>
                <a:gd name="T55" fmla="*/ 81 h 96"/>
                <a:gd name="T56" fmla="*/ 100 w 200"/>
                <a:gd name="T57" fmla="*/ 74 h 96"/>
                <a:gd name="T58" fmla="*/ 128 w 200"/>
                <a:gd name="T59" fmla="*/ 96 h 96"/>
                <a:gd name="T60" fmla="*/ 154 w 200"/>
                <a:gd name="T61" fmla="*/ 77 h 96"/>
                <a:gd name="T62" fmla="*/ 168 w 200"/>
                <a:gd name="T63" fmla="*/ 95 h 96"/>
                <a:gd name="T64" fmla="*/ 196 w 200"/>
                <a:gd name="T65" fmla="*/ 68 h 96"/>
                <a:gd name="T66" fmla="*/ 168 w 200"/>
                <a:gd name="T67" fmla="*/ 57 h 96"/>
                <a:gd name="T68" fmla="*/ 200 w 200"/>
                <a:gd name="T69" fmla="*/ 4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00" h="96">
                  <a:moveTo>
                    <a:pt x="200" y="42"/>
                  </a:moveTo>
                  <a:cubicBezTo>
                    <a:pt x="200" y="30"/>
                    <a:pt x="200" y="30"/>
                    <a:pt x="200" y="30"/>
                  </a:cubicBezTo>
                  <a:cubicBezTo>
                    <a:pt x="154" y="30"/>
                    <a:pt x="154" y="30"/>
                    <a:pt x="154" y="30"/>
                  </a:cubicBezTo>
                  <a:cubicBezTo>
                    <a:pt x="154" y="74"/>
                    <a:pt x="154" y="74"/>
                    <a:pt x="154" y="74"/>
                  </a:cubicBezTo>
                  <a:cubicBezTo>
                    <a:pt x="154" y="69"/>
                    <a:pt x="152" y="65"/>
                    <a:pt x="148" y="62"/>
                  </a:cubicBezTo>
                  <a:cubicBezTo>
                    <a:pt x="146" y="60"/>
                    <a:pt x="142" y="59"/>
                    <a:pt x="137" y="57"/>
                  </a:cubicBezTo>
                  <a:cubicBezTo>
                    <a:pt x="126" y="55"/>
                    <a:pt x="126" y="55"/>
                    <a:pt x="126" y="55"/>
                  </a:cubicBezTo>
                  <a:cubicBezTo>
                    <a:pt x="121" y="54"/>
                    <a:pt x="118" y="53"/>
                    <a:pt x="117" y="52"/>
                  </a:cubicBezTo>
                  <a:cubicBezTo>
                    <a:pt x="116" y="51"/>
                    <a:pt x="115" y="51"/>
                    <a:pt x="114" y="49"/>
                  </a:cubicBezTo>
                  <a:cubicBezTo>
                    <a:pt x="114" y="49"/>
                    <a:pt x="114" y="49"/>
                    <a:pt x="114" y="49"/>
                  </a:cubicBezTo>
                  <a:cubicBezTo>
                    <a:pt x="114" y="49"/>
                    <a:pt x="114" y="49"/>
                    <a:pt x="114" y="49"/>
                  </a:cubicBezTo>
                  <a:cubicBezTo>
                    <a:pt x="114" y="49"/>
                    <a:pt x="114" y="48"/>
                    <a:pt x="114" y="47"/>
                  </a:cubicBezTo>
                  <a:cubicBezTo>
                    <a:pt x="114" y="45"/>
                    <a:pt x="115" y="43"/>
                    <a:pt x="116" y="42"/>
                  </a:cubicBezTo>
                  <a:cubicBezTo>
                    <a:pt x="116" y="42"/>
                    <a:pt x="116" y="42"/>
                    <a:pt x="116" y="42"/>
                  </a:cubicBezTo>
                  <a:cubicBezTo>
                    <a:pt x="116" y="42"/>
                    <a:pt x="116" y="42"/>
                    <a:pt x="116" y="42"/>
                  </a:cubicBezTo>
                  <a:cubicBezTo>
                    <a:pt x="116" y="42"/>
                    <a:pt x="116" y="42"/>
                    <a:pt x="116" y="42"/>
                  </a:cubicBezTo>
                  <a:cubicBezTo>
                    <a:pt x="116" y="42"/>
                    <a:pt x="116" y="42"/>
                    <a:pt x="116" y="42"/>
                  </a:cubicBezTo>
                  <a:cubicBezTo>
                    <a:pt x="116" y="42"/>
                    <a:pt x="117" y="41"/>
                    <a:pt x="117" y="41"/>
                  </a:cubicBezTo>
                  <a:cubicBezTo>
                    <a:pt x="119" y="40"/>
                    <a:pt x="122" y="39"/>
                    <a:pt x="126" y="39"/>
                  </a:cubicBezTo>
                  <a:cubicBezTo>
                    <a:pt x="129" y="39"/>
                    <a:pt x="132" y="39"/>
                    <a:pt x="134" y="41"/>
                  </a:cubicBezTo>
                  <a:cubicBezTo>
                    <a:pt x="137" y="42"/>
                    <a:pt x="139" y="45"/>
                    <a:pt x="139" y="49"/>
                  </a:cubicBezTo>
                  <a:cubicBezTo>
                    <a:pt x="152" y="49"/>
                    <a:pt x="152" y="49"/>
                    <a:pt x="152" y="49"/>
                  </a:cubicBezTo>
                  <a:cubicBezTo>
                    <a:pt x="152" y="42"/>
                    <a:pt x="149" y="37"/>
                    <a:pt x="144" y="33"/>
                  </a:cubicBezTo>
                  <a:cubicBezTo>
                    <a:pt x="139" y="29"/>
                    <a:pt x="134" y="28"/>
                    <a:pt x="127" y="28"/>
                  </a:cubicBezTo>
                  <a:cubicBezTo>
                    <a:pt x="118" y="28"/>
                    <a:pt x="112" y="30"/>
                    <a:pt x="108" y="33"/>
                  </a:cubicBezTo>
                  <a:cubicBezTo>
                    <a:pt x="105" y="36"/>
                    <a:pt x="103" y="39"/>
                    <a:pt x="102" y="42"/>
                  </a:cubicBezTo>
                  <a:cubicBezTo>
                    <a:pt x="102" y="42"/>
                    <a:pt x="102" y="42"/>
                    <a:pt x="102" y="42"/>
                  </a:cubicBezTo>
                  <a:cubicBezTo>
                    <a:pt x="102" y="42"/>
                    <a:pt x="102" y="43"/>
                    <a:pt x="102" y="44"/>
                  </a:cubicBezTo>
                  <a:cubicBezTo>
                    <a:pt x="100" y="51"/>
                    <a:pt x="95" y="56"/>
                    <a:pt x="87" y="56"/>
                  </a:cubicBezTo>
                  <a:cubicBezTo>
                    <a:pt x="74" y="56"/>
                    <a:pt x="70" y="45"/>
                    <a:pt x="70" y="34"/>
                  </a:cubicBezTo>
                  <a:cubicBezTo>
                    <a:pt x="70" y="23"/>
                    <a:pt x="74" y="12"/>
                    <a:pt x="87" y="12"/>
                  </a:cubicBezTo>
                  <a:cubicBezTo>
                    <a:pt x="94" y="12"/>
                    <a:pt x="101" y="17"/>
                    <a:pt x="102" y="23"/>
                  </a:cubicBezTo>
                  <a:cubicBezTo>
                    <a:pt x="115" y="23"/>
                    <a:pt x="115" y="23"/>
                    <a:pt x="115" y="23"/>
                  </a:cubicBezTo>
                  <a:cubicBezTo>
                    <a:pt x="114" y="8"/>
                    <a:pt x="102" y="0"/>
                    <a:pt x="87" y="0"/>
                  </a:cubicBezTo>
                  <a:cubicBezTo>
                    <a:pt x="68" y="0"/>
                    <a:pt x="56" y="14"/>
                    <a:pt x="55" y="32"/>
                  </a:cubicBezTo>
                  <a:cubicBezTo>
                    <a:pt x="55" y="2"/>
                    <a:pt x="55" y="2"/>
                    <a:pt x="55" y="2"/>
                  </a:cubicBezTo>
                  <a:cubicBezTo>
                    <a:pt x="41" y="2"/>
                    <a:pt x="41" y="2"/>
                    <a:pt x="41" y="2"/>
                  </a:cubicBezTo>
                  <a:cubicBezTo>
                    <a:pt x="41" y="42"/>
                    <a:pt x="41" y="42"/>
                    <a:pt x="41" y="42"/>
                  </a:cubicBezTo>
                  <a:cubicBezTo>
                    <a:pt x="41" y="52"/>
                    <a:pt x="38" y="56"/>
                    <a:pt x="28" y="56"/>
                  </a:cubicBezTo>
                  <a:cubicBezTo>
                    <a:pt x="16" y="56"/>
                    <a:pt x="14" y="49"/>
                    <a:pt x="14" y="42"/>
                  </a:cubicBezTo>
                  <a:cubicBezTo>
                    <a:pt x="14" y="2"/>
                    <a:pt x="14" y="2"/>
                    <a:pt x="14" y="2"/>
                  </a:cubicBezTo>
                  <a:cubicBezTo>
                    <a:pt x="0" y="2"/>
                    <a:pt x="0" y="2"/>
                    <a:pt x="0" y="2"/>
                  </a:cubicBezTo>
                  <a:cubicBezTo>
                    <a:pt x="0" y="42"/>
                    <a:pt x="0" y="42"/>
                    <a:pt x="0" y="42"/>
                  </a:cubicBezTo>
                  <a:cubicBezTo>
                    <a:pt x="0" y="60"/>
                    <a:pt x="10" y="68"/>
                    <a:pt x="28" y="68"/>
                  </a:cubicBezTo>
                  <a:cubicBezTo>
                    <a:pt x="45" y="68"/>
                    <a:pt x="55" y="60"/>
                    <a:pt x="55" y="42"/>
                  </a:cubicBezTo>
                  <a:cubicBezTo>
                    <a:pt x="55" y="37"/>
                    <a:pt x="55" y="37"/>
                    <a:pt x="55" y="37"/>
                  </a:cubicBezTo>
                  <a:cubicBezTo>
                    <a:pt x="56" y="55"/>
                    <a:pt x="68" y="68"/>
                    <a:pt x="87" y="68"/>
                  </a:cubicBezTo>
                  <a:cubicBezTo>
                    <a:pt x="95" y="68"/>
                    <a:pt x="102" y="66"/>
                    <a:pt x="107" y="61"/>
                  </a:cubicBezTo>
                  <a:cubicBezTo>
                    <a:pt x="107" y="61"/>
                    <a:pt x="108" y="62"/>
                    <a:pt x="108" y="62"/>
                  </a:cubicBezTo>
                  <a:cubicBezTo>
                    <a:pt x="111" y="64"/>
                    <a:pt x="115" y="65"/>
                    <a:pt x="122" y="67"/>
                  </a:cubicBezTo>
                  <a:cubicBezTo>
                    <a:pt x="129" y="68"/>
                    <a:pt x="129" y="68"/>
                    <a:pt x="129" y="68"/>
                  </a:cubicBezTo>
                  <a:cubicBezTo>
                    <a:pt x="133" y="69"/>
                    <a:pt x="136" y="70"/>
                    <a:pt x="138" y="71"/>
                  </a:cubicBezTo>
                  <a:cubicBezTo>
                    <a:pt x="140" y="73"/>
                    <a:pt x="141" y="74"/>
                    <a:pt x="141" y="76"/>
                  </a:cubicBezTo>
                  <a:cubicBezTo>
                    <a:pt x="141" y="80"/>
                    <a:pt x="139" y="83"/>
                    <a:pt x="135" y="84"/>
                  </a:cubicBezTo>
                  <a:cubicBezTo>
                    <a:pt x="133" y="85"/>
                    <a:pt x="131" y="85"/>
                    <a:pt x="127" y="85"/>
                  </a:cubicBezTo>
                  <a:cubicBezTo>
                    <a:pt x="122" y="85"/>
                    <a:pt x="118" y="84"/>
                    <a:pt x="116" y="81"/>
                  </a:cubicBezTo>
                  <a:cubicBezTo>
                    <a:pt x="115" y="79"/>
                    <a:pt x="114" y="77"/>
                    <a:pt x="113" y="74"/>
                  </a:cubicBezTo>
                  <a:cubicBezTo>
                    <a:pt x="100" y="74"/>
                    <a:pt x="100" y="74"/>
                    <a:pt x="100" y="74"/>
                  </a:cubicBezTo>
                  <a:cubicBezTo>
                    <a:pt x="100" y="81"/>
                    <a:pt x="103" y="86"/>
                    <a:pt x="108" y="90"/>
                  </a:cubicBezTo>
                  <a:cubicBezTo>
                    <a:pt x="113" y="94"/>
                    <a:pt x="119" y="96"/>
                    <a:pt x="128" y="96"/>
                  </a:cubicBezTo>
                  <a:cubicBezTo>
                    <a:pt x="136" y="96"/>
                    <a:pt x="143" y="94"/>
                    <a:pt x="147" y="90"/>
                  </a:cubicBezTo>
                  <a:cubicBezTo>
                    <a:pt x="151" y="87"/>
                    <a:pt x="154" y="82"/>
                    <a:pt x="154" y="77"/>
                  </a:cubicBezTo>
                  <a:cubicBezTo>
                    <a:pt x="154" y="95"/>
                    <a:pt x="154" y="95"/>
                    <a:pt x="154" y="95"/>
                  </a:cubicBezTo>
                  <a:cubicBezTo>
                    <a:pt x="168" y="95"/>
                    <a:pt x="168" y="95"/>
                    <a:pt x="168" y="95"/>
                  </a:cubicBezTo>
                  <a:cubicBezTo>
                    <a:pt x="168" y="68"/>
                    <a:pt x="168" y="68"/>
                    <a:pt x="168" y="68"/>
                  </a:cubicBezTo>
                  <a:cubicBezTo>
                    <a:pt x="196" y="68"/>
                    <a:pt x="196" y="68"/>
                    <a:pt x="196" y="68"/>
                  </a:cubicBezTo>
                  <a:cubicBezTo>
                    <a:pt x="196" y="57"/>
                    <a:pt x="196" y="57"/>
                    <a:pt x="196" y="57"/>
                  </a:cubicBezTo>
                  <a:cubicBezTo>
                    <a:pt x="168" y="57"/>
                    <a:pt x="168" y="57"/>
                    <a:pt x="168" y="57"/>
                  </a:cubicBezTo>
                  <a:cubicBezTo>
                    <a:pt x="168" y="42"/>
                    <a:pt x="168" y="42"/>
                    <a:pt x="168" y="42"/>
                  </a:cubicBezTo>
                  <a:lnTo>
                    <a:pt x="200" y="42"/>
                  </a:ln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25" name="Picture 41"/>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b="35957"/>
          <a:stretch/>
        </p:blipFill>
        <p:spPr bwMode="invGray">
          <a:xfrm>
            <a:off x="8131174" y="6392864"/>
            <a:ext cx="799313" cy="33538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hasCustomPrompt="1"/>
          </p:nvPr>
        </p:nvSpPr>
        <p:spPr>
          <a:xfrm>
            <a:off x="346334" y="2249896"/>
            <a:ext cx="8089901" cy="1421928"/>
          </a:xfrm>
        </p:spPr>
        <p:txBody>
          <a:bodyPr vert="horz" wrap="square" lIns="91440" tIns="45720" rIns="91440" bIns="45720" rtlCol="0" anchor="b" anchorCtr="0">
            <a:spAutoFit/>
          </a:bodyPr>
          <a:lstStyle>
            <a:lvl1pPr marL="280988" indent="-280988">
              <a:lnSpc>
                <a:spcPct val="90000"/>
              </a:lnSpc>
              <a:defRPr lang="en-US" sz="4800" spc="-20" baseline="0" dirty="0">
                <a:solidFill>
                  <a:schemeClr val="bg2"/>
                </a:solidFill>
              </a:defRPr>
            </a:lvl1pPr>
          </a:lstStyle>
          <a:p>
            <a:pPr lvl="0"/>
            <a:r>
              <a:rPr lang="en-US" dirty="0"/>
              <a:t>“Lorem ipsum dolor site </a:t>
            </a:r>
            <a:r>
              <a:rPr lang="en-US" dirty="0" err="1"/>
              <a:t>amet</a:t>
            </a:r>
            <a:r>
              <a:rPr lang="en-US" dirty="0"/>
              <a:t>, </a:t>
            </a:r>
            <a:r>
              <a:rPr lang="en-US" dirty="0" err="1"/>
              <a:t>consectetur</a:t>
            </a:r>
            <a:r>
              <a:rPr lang="en-US" dirty="0"/>
              <a:t> </a:t>
            </a:r>
            <a:r>
              <a:rPr lang="en-US" dirty="0" err="1"/>
              <a:t>adi</a:t>
            </a:r>
            <a:r>
              <a:rPr lang="en-US" dirty="0"/>
              <a:t> </a:t>
            </a:r>
            <a:r>
              <a:rPr lang="en-US" dirty="0" err="1"/>
              <a:t>isicing</a:t>
            </a:r>
            <a:r>
              <a:rPr lang="en-US" dirty="0"/>
              <a:t> </a:t>
            </a:r>
            <a:r>
              <a:rPr lang="en-US" dirty="0" err="1"/>
              <a:t>elit</a:t>
            </a:r>
            <a:r>
              <a:rPr lang="en-US" dirty="0"/>
              <a:t>.”</a:t>
            </a:r>
          </a:p>
        </p:txBody>
      </p:sp>
      <p:sp>
        <p:nvSpPr>
          <p:cNvPr id="3" name="Content Placeholder 2"/>
          <p:cNvSpPr>
            <a:spLocks noGrp="1"/>
          </p:cNvSpPr>
          <p:nvPr>
            <p:ph idx="1" hasCustomPrompt="1"/>
          </p:nvPr>
        </p:nvSpPr>
        <p:spPr>
          <a:xfrm>
            <a:off x="645331" y="4083341"/>
            <a:ext cx="8325548" cy="721900"/>
          </a:xfrm>
        </p:spPr>
        <p:txBody>
          <a:bodyPr vert="horz" wrap="square" lIns="91440" tIns="45720" rIns="91440" bIns="45720" rtlCol="0">
            <a:noAutofit/>
          </a:bodyPr>
          <a:lstStyle>
            <a:lvl1pPr marL="0" indent="0">
              <a:spcBef>
                <a:spcPts val="300"/>
              </a:spcBef>
              <a:buNone/>
              <a:defRPr lang="en-US" sz="1600" baseline="0" dirty="0" smtClean="0">
                <a:solidFill>
                  <a:schemeClr val="bg2"/>
                </a:solidFill>
              </a:defRPr>
            </a:lvl1pPr>
            <a:lvl2pPr marL="230187" indent="0">
              <a:buNone/>
              <a:defRPr lang="en-US" dirty="0" smtClean="0"/>
            </a:lvl2pPr>
            <a:lvl3pPr marL="515937" indent="0">
              <a:buNone/>
              <a:defRPr lang="en-US" dirty="0" smtClean="0"/>
            </a:lvl3pPr>
            <a:lvl4pPr marL="800100" indent="0">
              <a:buNone/>
              <a:defRPr lang="en-US" dirty="0" smtClean="0"/>
            </a:lvl4pPr>
            <a:lvl5pPr marL="1085850" indent="0">
              <a:buNone/>
              <a:defRPr lang="en-US" dirty="0"/>
            </a:lvl5pPr>
          </a:lstStyle>
          <a:p>
            <a:pPr lvl="0"/>
            <a:r>
              <a:rPr lang="en-US" dirty="0"/>
              <a:t>Author’s Name Here</a:t>
            </a:r>
          </a:p>
          <a:p>
            <a:pPr lvl="0"/>
            <a:r>
              <a:rPr lang="en-US" dirty="0"/>
              <a:t>Position Title Here</a:t>
            </a:r>
          </a:p>
        </p:txBody>
      </p:sp>
    </p:spTree>
    <p:extLst>
      <p:ext uri="{BB962C8B-B14F-4D97-AF65-F5344CB8AC3E}">
        <p14:creationId xmlns:p14="http://schemas.microsoft.com/office/powerpoint/2010/main" val="4061661690"/>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Quote on Whi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46334" y="543207"/>
            <a:ext cx="8089901" cy="4081117"/>
          </a:xfrm>
        </p:spPr>
        <p:txBody>
          <a:bodyPr vert="horz" wrap="square" lIns="91440" tIns="45720" rIns="91440" bIns="45720" rtlCol="0" anchor="b" anchorCtr="0">
            <a:spAutoFit/>
          </a:bodyPr>
          <a:lstStyle>
            <a:lvl1pPr marL="280988" indent="-280988">
              <a:lnSpc>
                <a:spcPct val="90000"/>
              </a:lnSpc>
              <a:defRPr lang="en-US" sz="4800" spc="-20" baseline="0" dirty="0"/>
            </a:lvl1pPr>
          </a:lstStyle>
          <a:p>
            <a:pPr lvl="0"/>
            <a:r>
              <a:rPr lang="en-US" dirty="0"/>
              <a:t>“</a:t>
            </a:r>
            <a:r>
              <a:rPr lang="en-US" dirty="0" err="1"/>
              <a:t>Lorem</a:t>
            </a:r>
            <a:r>
              <a:rPr lang="en-US" dirty="0"/>
              <a:t> </a:t>
            </a:r>
            <a:r>
              <a:rPr lang="en-US" dirty="0" err="1"/>
              <a:t>ipsum</a:t>
            </a:r>
            <a:r>
              <a:rPr lang="en-US" dirty="0"/>
              <a:t> dolor site </a:t>
            </a:r>
            <a:r>
              <a:rPr lang="en-US" dirty="0" err="1"/>
              <a:t>amet</a:t>
            </a:r>
            <a:r>
              <a:rPr lang="en-US" dirty="0"/>
              <a:t>, </a:t>
            </a:r>
            <a:r>
              <a:rPr lang="en-US" dirty="0" err="1"/>
              <a:t>consectetur</a:t>
            </a:r>
            <a:r>
              <a:rPr lang="en-US" dirty="0"/>
              <a:t> </a:t>
            </a:r>
            <a:r>
              <a:rPr lang="en-US" dirty="0" err="1"/>
              <a:t>adi</a:t>
            </a:r>
            <a:r>
              <a:rPr lang="en-US" dirty="0"/>
              <a:t> </a:t>
            </a:r>
            <a:r>
              <a:rPr lang="en-US" dirty="0" err="1"/>
              <a:t>isicing</a:t>
            </a:r>
            <a:r>
              <a:rPr lang="en-US" dirty="0"/>
              <a:t> </a:t>
            </a:r>
            <a:r>
              <a:rPr lang="en-US" dirty="0" err="1"/>
              <a:t>elit</a:t>
            </a:r>
            <a:r>
              <a:rPr lang="en-US" dirty="0"/>
              <a:t>, </a:t>
            </a:r>
            <a:r>
              <a:rPr lang="en-US" dirty="0" err="1"/>
              <a:t>sedo</a:t>
            </a:r>
            <a:r>
              <a:rPr lang="en-US" dirty="0"/>
              <a:t>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labotre</a:t>
            </a:r>
            <a:r>
              <a:rPr lang="en-US" dirty="0"/>
              <a:t> et </a:t>
            </a:r>
            <a:r>
              <a:rPr lang="en-US" dirty="0" err="1"/>
              <a:t>dolore</a:t>
            </a:r>
            <a:r>
              <a:rPr lang="en-US" dirty="0"/>
              <a:t> magna </a:t>
            </a:r>
            <a:r>
              <a:rPr lang="en-US" dirty="0" err="1"/>
              <a:t>aliqua</a:t>
            </a:r>
            <a:r>
              <a:rPr lang="en-US" dirty="0"/>
              <a:t>. </a:t>
            </a:r>
            <a:r>
              <a:rPr lang="en-US" dirty="0" err="1"/>
              <a:t>Ut</a:t>
            </a:r>
            <a:r>
              <a:rPr lang="en-US" dirty="0"/>
              <a:t> </a:t>
            </a:r>
            <a:r>
              <a:rPr lang="en-US" dirty="0" err="1"/>
              <a:t>enim</a:t>
            </a:r>
            <a:r>
              <a:rPr lang="en-US" dirty="0"/>
              <a:t> ad minim et </a:t>
            </a:r>
            <a:r>
              <a:rPr lang="en-US" dirty="0" err="1"/>
              <a:t>venium</a:t>
            </a:r>
            <a:r>
              <a:rPr lang="en-US" dirty="0"/>
              <a:t>, </a:t>
            </a:r>
            <a:r>
              <a:rPr lang="en-US" dirty="0" err="1"/>
              <a:t>quis</a:t>
            </a:r>
            <a:r>
              <a:rPr lang="en-US" dirty="0"/>
              <a:t> </a:t>
            </a:r>
            <a:r>
              <a:rPr lang="en-US" dirty="0" err="1"/>
              <a:t>nostrud</a:t>
            </a:r>
            <a:r>
              <a:rPr lang="en-US" dirty="0"/>
              <a:t> </a:t>
            </a:r>
            <a:r>
              <a:rPr lang="en-US" dirty="0" err="1"/>
              <a:t>elit</a:t>
            </a:r>
            <a:r>
              <a:rPr lang="en-US" dirty="0"/>
              <a:t>.”</a:t>
            </a:r>
          </a:p>
        </p:txBody>
      </p:sp>
      <p:sp>
        <p:nvSpPr>
          <p:cNvPr id="3" name="Content Placeholder 2"/>
          <p:cNvSpPr>
            <a:spLocks noGrp="1"/>
          </p:cNvSpPr>
          <p:nvPr>
            <p:ph idx="1" hasCustomPrompt="1"/>
          </p:nvPr>
        </p:nvSpPr>
        <p:spPr>
          <a:xfrm>
            <a:off x="645331" y="4921541"/>
            <a:ext cx="8325548" cy="721900"/>
          </a:xfrm>
        </p:spPr>
        <p:txBody>
          <a:bodyPr vert="horz" wrap="square" lIns="91440" tIns="45720" rIns="91440" bIns="45720" rtlCol="0">
            <a:noAutofit/>
          </a:bodyPr>
          <a:lstStyle>
            <a:lvl1pPr marL="0" indent="0">
              <a:spcBef>
                <a:spcPts val="300"/>
              </a:spcBef>
              <a:buNone/>
              <a:defRPr lang="en-US" sz="1600" baseline="0" dirty="0" smtClean="0"/>
            </a:lvl1pPr>
            <a:lvl2pPr marL="230187" indent="0">
              <a:buNone/>
              <a:defRPr lang="en-US" dirty="0" smtClean="0"/>
            </a:lvl2pPr>
            <a:lvl3pPr marL="515937" indent="0">
              <a:buNone/>
              <a:defRPr lang="en-US" dirty="0" smtClean="0"/>
            </a:lvl3pPr>
            <a:lvl4pPr marL="800100" indent="0">
              <a:buNone/>
              <a:defRPr lang="en-US" dirty="0" smtClean="0"/>
            </a:lvl4pPr>
            <a:lvl5pPr marL="1085850" indent="0">
              <a:buNone/>
              <a:defRPr lang="en-US" dirty="0"/>
            </a:lvl5pPr>
          </a:lstStyle>
          <a:p>
            <a:pPr lvl="0"/>
            <a:r>
              <a:rPr lang="en-US" dirty="0"/>
              <a:t>Author’s Name Here</a:t>
            </a:r>
          </a:p>
          <a:p>
            <a:pPr lvl="0"/>
            <a:r>
              <a:rPr lang="en-US" dirty="0"/>
              <a:t>Position Title Here</a:t>
            </a:r>
          </a:p>
        </p:txBody>
      </p:sp>
      <p:sp>
        <p:nvSpPr>
          <p:cNvPr id="8"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9AEFC41E-C5A6-9B4D-A164-A10AC421CA7F}" type="datetime1">
              <a:rPr lang="en-US" smtClean="0"/>
              <a:t>2/3/2020</a:t>
            </a:fld>
            <a:endParaRPr lang="en-US" dirty="0"/>
          </a:p>
        </p:txBody>
      </p:sp>
      <p:sp>
        <p:nvSpPr>
          <p:cNvPr id="9"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r>
              <a:rPr lang="en-US"/>
              <a:t>Presentation Title and/or Sub Brand Name Here</a:t>
            </a:r>
            <a:endParaRPr lang="en-US" dirty="0"/>
          </a:p>
        </p:txBody>
      </p:sp>
      <p:sp>
        <p:nvSpPr>
          <p:cNvPr id="10"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2218702353"/>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Head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3732" y="438912"/>
            <a:ext cx="8089901" cy="563231"/>
          </a:xfrm>
        </p:spPr>
        <p:txBody>
          <a:bodyPr vert="horz" wrap="square" lIns="91440" tIns="45720" rIns="91440" bIns="45720" rtlCol="0" anchor="t" anchorCtr="0">
            <a:spAutoFit/>
          </a:bodyPr>
          <a:lstStyle>
            <a:lvl1pPr>
              <a:defRPr lang="en-US" dirty="0"/>
            </a:lvl1pPr>
          </a:lstStyle>
          <a:p>
            <a:pPr lvl="0"/>
            <a:r>
              <a:rPr lang="en-US" dirty="0"/>
              <a:t>Slide Title Here</a:t>
            </a:r>
          </a:p>
        </p:txBody>
      </p:sp>
      <p:sp>
        <p:nvSpPr>
          <p:cNvPr id="3" name="Content Placeholder 2"/>
          <p:cNvSpPr>
            <a:spLocks noGrp="1"/>
          </p:cNvSpPr>
          <p:nvPr>
            <p:ph idx="1" hasCustomPrompt="1"/>
          </p:nvPr>
        </p:nvSpPr>
        <p:spPr>
          <a:xfrm>
            <a:off x="661375" y="1563752"/>
            <a:ext cx="8325548" cy="4011502"/>
          </a:xfr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95B7471B-CB9B-534B-8096-088D23A01912}" type="datetime1">
              <a:rPr lang="en-US" smtClean="0"/>
              <a:t>2/3/2020</a:t>
            </a:fld>
            <a:endParaRPr lang="en-US" dirty="0"/>
          </a:p>
        </p:txBody>
      </p:sp>
      <p:sp>
        <p:nvSpPr>
          <p:cNvPr id="9"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r>
              <a:rPr lang="en-US"/>
              <a:t>Presentation Title and/or Sub Brand Name Here</a:t>
            </a:r>
            <a:endParaRPr lang="en-US" dirty="0"/>
          </a:p>
        </p:txBody>
      </p:sp>
      <p:sp>
        <p:nvSpPr>
          <p:cNvPr id="10"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1988668224"/>
      </p:ext>
    </p:extLst>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Head and Content w/Subhea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3732" y="438912"/>
            <a:ext cx="8089901" cy="563231"/>
          </a:xfrm>
        </p:spPr>
        <p:txBody>
          <a:bodyPr vert="horz" wrap="square" lIns="91440" tIns="45720" rIns="91440" bIns="45720" rtlCol="0" anchor="t" anchorCtr="0">
            <a:spAutoFit/>
          </a:bodyPr>
          <a:lstStyle>
            <a:lvl1pPr>
              <a:defRPr lang="en-US" dirty="0"/>
            </a:lvl1pPr>
          </a:lstStyle>
          <a:p>
            <a:pPr lvl="0"/>
            <a:r>
              <a:rPr lang="en-US" dirty="0"/>
              <a:t>Slide Title Here</a:t>
            </a:r>
          </a:p>
        </p:txBody>
      </p:sp>
      <p:sp>
        <p:nvSpPr>
          <p:cNvPr id="3" name="Content Placeholder 2"/>
          <p:cNvSpPr>
            <a:spLocks noGrp="1"/>
          </p:cNvSpPr>
          <p:nvPr>
            <p:ph idx="1" hasCustomPrompt="1"/>
          </p:nvPr>
        </p:nvSpPr>
        <p:spPr>
          <a:xfrm>
            <a:off x="661375" y="2021792"/>
            <a:ext cx="8325548" cy="4011502"/>
          </a:xfr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2"/>
          <p:cNvSpPr>
            <a:spLocks noGrp="1"/>
          </p:cNvSpPr>
          <p:nvPr>
            <p:ph type="body" idx="10" hasCustomPrompt="1"/>
          </p:nvPr>
        </p:nvSpPr>
        <p:spPr>
          <a:xfrm>
            <a:off x="638226" y="1563684"/>
            <a:ext cx="8087171" cy="313932"/>
          </a:xfrm>
        </p:spPr>
        <p:txBody>
          <a:bodyPr anchor="t"/>
          <a:lstStyle>
            <a:lvl1pPr marL="0" indent="0">
              <a:buNone/>
              <a:defRPr sz="2100" b="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Subhead</a:t>
            </a:r>
          </a:p>
        </p:txBody>
      </p:sp>
      <p:sp>
        <p:nvSpPr>
          <p:cNvPr id="8"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454D7ED4-499D-B040-949F-014D849EF5CA}" type="datetime1">
              <a:rPr lang="en-US" smtClean="0"/>
              <a:t>2/3/2020</a:t>
            </a:fld>
            <a:endParaRPr lang="en-US" dirty="0"/>
          </a:p>
        </p:txBody>
      </p:sp>
      <p:sp>
        <p:nvSpPr>
          <p:cNvPr id="9"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r>
              <a:rPr lang="en-US"/>
              <a:t>Presentation Title and/or Sub Brand Name Here</a:t>
            </a:r>
            <a:endParaRPr lang="en-US" dirty="0"/>
          </a:p>
        </p:txBody>
      </p:sp>
      <p:sp>
        <p:nvSpPr>
          <p:cNvPr id="10"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139241456"/>
      </p:ext>
    </p:extLst>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Head and 2-Column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8368" y="438912"/>
            <a:ext cx="8080375" cy="575094"/>
          </a:xfrm>
        </p:spPr>
        <p:txBody>
          <a:bodyPr vert="horz" wrap="square" lIns="91440" tIns="45720" rIns="91440" bIns="45720" rtlCol="0" anchor="t" anchorCtr="0">
            <a:spAutoFit/>
          </a:bodyPr>
          <a:lstStyle>
            <a:lvl1pPr>
              <a:defRPr lang="en-US" dirty="0"/>
            </a:lvl1pPr>
          </a:lstStyle>
          <a:p>
            <a:pPr marL="0" lvl="0"/>
            <a:r>
              <a:rPr lang="en-US" dirty="0"/>
              <a:t>Slide Title Here</a:t>
            </a:r>
          </a:p>
        </p:txBody>
      </p:sp>
      <p:sp>
        <p:nvSpPr>
          <p:cNvPr id="3" name="Content Placeholder 2"/>
          <p:cNvSpPr>
            <a:spLocks noGrp="1"/>
          </p:cNvSpPr>
          <p:nvPr>
            <p:ph idx="1" hasCustomPrompt="1"/>
          </p:nvPr>
        </p:nvSpPr>
        <p:spPr>
          <a:xfrm>
            <a:off x="661464" y="1562634"/>
            <a:ext cx="3989387" cy="3978016"/>
          </a:xfr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a:t>Click to edit bullet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2"/>
          <p:cNvSpPr>
            <a:spLocks noGrp="1"/>
          </p:cNvSpPr>
          <p:nvPr>
            <p:ph type="body" idx="10" hasCustomPrompt="1"/>
          </p:nvPr>
        </p:nvSpPr>
        <p:spPr>
          <a:xfrm>
            <a:off x="641062" y="1013951"/>
            <a:ext cx="8077645" cy="383182"/>
          </a:xfrm>
        </p:spPr>
        <p:txBody>
          <a:bodyPr vert="horz" wrap="square" lIns="91440" tIns="45720" rIns="91440" bIns="45720" rtlCol="0" anchor="t">
            <a:noAutofit/>
          </a:bodyPr>
          <a:lstStyle>
            <a:lvl1pPr>
              <a:defRPr lang="en-US" dirty="0" smtClean="0"/>
            </a:lvl1pPr>
          </a:lstStyle>
          <a:p>
            <a:pPr marL="0" lvl="0" indent="0">
              <a:buNone/>
            </a:pPr>
            <a:r>
              <a:rPr lang="en-US" dirty="0"/>
              <a:t>Subhead</a:t>
            </a:r>
          </a:p>
        </p:txBody>
      </p:sp>
      <p:sp>
        <p:nvSpPr>
          <p:cNvPr id="9" name="Content Placeholder 2"/>
          <p:cNvSpPr>
            <a:spLocks noGrp="1"/>
          </p:cNvSpPr>
          <p:nvPr>
            <p:ph idx="11" hasCustomPrompt="1"/>
          </p:nvPr>
        </p:nvSpPr>
        <p:spPr>
          <a:xfrm>
            <a:off x="4882627" y="1556703"/>
            <a:ext cx="4013199" cy="3978016"/>
          </a:xfr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a:t>Click to edit bullet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FD23E7CD-EB1B-C244-96CB-C4B7A3F09F8F}" type="datetime1">
              <a:rPr lang="en-US" smtClean="0"/>
              <a:t>2/3/2020</a:t>
            </a:fld>
            <a:endParaRPr lang="en-US" dirty="0"/>
          </a:p>
        </p:txBody>
      </p:sp>
      <p:sp>
        <p:nvSpPr>
          <p:cNvPr id="11"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r>
              <a:rPr lang="en-US"/>
              <a:t>Presentation Title and/or Sub Brand Name Here</a:t>
            </a:r>
            <a:endParaRPr lang="en-US" dirty="0"/>
          </a:p>
        </p:txBody>
      </p:sp>
      <p:sp>
        <p:nvSpPr>
          <p:cNvPr id="12"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3799981660"/>
      </p:ext>
    </p:extLst>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Head and Subhead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8368" y="438912"/>
            <a:ext cx="8080375" cy="575094"/>
          </a:xfrm>
        </p:spPr>
        <p:txBody>
          <a:bodyPr vert="horz" wrap="square" lIns="91440" tIns="45720" rIns="91440" bIns="45720" rtlCol="0" anchor="t" anchorCtr="0">
            <a:spAutoFit/>
          </a:bodyPr>
          <a:lstStyle>
            <a:lvl1pPr>
              <a:defRPr lang="en-US" dirty="0"/>
            </a:lvl1pPr>
          </a:lstStyle>
          <a:p>
            <a:pPr marL="0" lvl="0"/>
            <a:r>
              <a:rPr lang="en-US" dirty="0"/>
              <a:t>Slide Title Here</a:t>
            </a:r>
          </a:p>
        </p:txBody>
      </p:sp>
      <p:sp>
        <p:nvSpPr>
          <p:cNvPr id="3" name="Text Placeholder 2"/>
          <p:cNvSpPr>
            <a:spLocks noGrp="1"/>
          </p:cNvSpPr>
          <p:nvPr>
            <p:ph type="body" idx="10" hasCustomPrompt="1"/>
          </p:nvPr>
        </p:nvSpPr>
        <p:spPr>
          <a:xfrm>
            <a:off x="640321" y="1011992"/>
            <a:ext cx="8077645" cy="383182"/>
          </a:xfrm>
        </p:spPr>
        <p:txBody>
          <a:bodyPr vert="horz" wrap="square" lIns="91440" tIns="45720" rIns="91440" bIns="45720" rtlCol="0" anchor="t">
            <a:noAutofit/>
          </a:bodyPr>
          <a:lstStyle>
            <a:lvl1pPr marL="168275" indent="-168275">
              <a:buNone/>
              <a:defRPr lang="en-US" dirty="0" smtClean="0"/>
            </a:lvl1pPr>
          </a:lstStyle>
          <a:p>
            <a:pPr marL="0" lvl="0" indent="0"/>
            <a:r>
              <a:rPr lang="en-US" dirty="0"/>
              <a:t>Subhead</a:t>
            </a:r>
          </a:p>
        </p:txBody>
      </p:sp>
      <p:sp>
        <p:nvSpPr>
          <p:cNvPr id="7"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5670F70B-C1A1-1644-9FFD-18178C3614DB}" type="datetime1">
              <a:rPr lang="en-US" smtClean="0"/>
              <a:t>2/3/2020</a:t>
            </a:fld>
            <a:endParaRPr lang="en-US" dirty="0"/>
          </a:p>
        </p:txBody>
      </p:sp>
      <p:sp>
        <p:nvSpPr>
          <p:cNvPr id="8"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r>
              <a:rPr lang="en-US"/>
              <a:t>Presentation Title and/or Sub Brand Name Here</a:t>
            </a:r>
            <a:endParaRPr lang="en-US" dirty="0"/>
          </a:p>
        </p:txBody>
      </p:sp>
      <p:sp>
        <p:nvSpPr>
          <p:cNvPr id="9"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4265814791"/>
      </p:ext>
    </p:extLst>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83DCA0EA-8965-F14B-A725-853D81E2B214}" type="datetime1">
              <a:rPr lang="en-US" smtClean="0"/>
              <a:t>2/3/2020</a:t>
            </a:fld>
            <a:endParaRPr lang="en-US" dirty="0"/>
          </a:p>
        </p:txBody>
      </p:sp>
      <p:sp>
        <p:nvSpPr>
          <p:cNvPr id="6"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r>
              <a:rPr lang="en-US"/>
              <a:t>Presentation Title and/or Sub Brand Name Here</a:t>
            </a:r>
            <a:endParaRPr lang="en-US" dirty="0"/>
          </a:p>
        </p:txBody>
      </p:sp>
      <p:sp>
        <p:nvSpPr>
          <p:cNvPr id="7"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4291840554"/>
      </p:ext>
    </p:extLst>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7" name="Content Placeholder 6"/>
          <p:cNvSpPr>
            <a:spLocks noGrp="1"/>
          </p:cNvSpPr>
          <p:nvPr>
            <p:ph sz="quarter" idx="13"/>
          </p:nvPr>
        </p:nvSpPr>
        <p:spPr>
          <a:xfrm>
            <a:off x="0" y="-1"/>
            <a:ext cx="9144000" cy="6251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3C836B8D-A8BF-7941-976F-DF876BA657DB}" type="datetime1">
              <a:rPr lang="en-US" smtClean="0"/>
              <a:t>2/3/2020</a:t>
            </a:fld>
            <a:endParaRPr lang="en-US" dirty="0"/>
          </a:p>
        </p:txBody>
      </p:sp>
      <p:sp>
        <p:nvSpPr>
          <p:cNvPr id="8"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r>
              <a:rPr lang="en-US"/>
              <a:t>Presentation Title and/or Sub Brand Name Here</a:t>
            </a:r>
            <a:endParaRPr lang="en-US" dirty="0"/>
          </a:p>
        </p:txBody>
      </p:sp>
      <p:sp>
        <p:nvSpPr>
          <p:cNvPr id="9"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3876892532"/>
      </p:ext>
    </p:extLst>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Closing with Single Image">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50328183"/>
      </p:ext>
    </p:extLst>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p:cSld name="Closing with Logo">
    <p:bg>
      <p:bgPr>
        <a:solidFill>
          <a:schemeClr val="tx2"/>
        </a:solidFill>
        <a:effectLst/>
      </p:bgPr>
    </p:bg>
    <p:spTree>
      <p:nvGrpSpPr>
        <p:cNvPr id="1" name=""/>
        <p:cNvGrpSpPr/>
        <p:nvPr/>
      </p:nvGrpSpPr>
      <p:grpSpPr>
        <a:xfrm>
          <a:off x="0" y="0"/>
          <a:ext cx="0" cy="0"/>
          <a:chOff x="0" y="0"/>
          <a:chExt cx="0" cy="0"/>
        </a:xfrm>
      </p:grpSpPr>
      <p:pic>
        <p:nvPicPr>
          <p:cNvPr id="5" name="Picture 4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invGray">
          <a:xfrm>
            <a:off x="3630547" y="2701522"/>
            <a:ext cx="2110616" cy="137810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88266552"/>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Internal Cobranding with Image">
    <p:bg>
      <p:bgPr>
        <a:solidFill>
          <a:schemeClr val="tx2"/>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5"/>
          <p:cNvSpPr/>
          <p:nvPr/>
        </p:nvSpPr>
        <p:spPr bwMode="auto">
          <a:xfrm>
            <a:off x="365125" y="366713"/>
            <a:ext cx="6859588" cy="5153025"/>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0" y="0"/>
            <a:ext cx="9144000" cy="6858000"/>
          </a:xfrm>
          <a:prstGeom prst="rect">
            <a:avLst/>
          </a:prstGeom>
        </p:spPr>
      </p:pic>
      <p:sp>
        <p:nvSpPr>
          <p:cNvPr id="10" name="Rectangle 9"/>
          <p:cNvSpPr/>
          <p:nvPr userDrawn="1"/>
        </p:nvSpPr>
        <p:spPr bwMode="invGray">
          <a:xfrm>
            <a:off x="365125" y="366713"/>
            <a:ext cx="6859588" cy="5153025"/>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sp>
        <p:nvSpPr>
          <p:cNvPr id="35" name="Title 34"/>
          <p:cNvSpPr>
            <a:spLocks noGrp="1"/>
          </p:cNvSpPr>
          <p:nvPr>
            <p:ph type="title" hasCustomPrompt="1"/>
          </p:nvPr>
        </p:nvSpPr>
        <p:spPr>
          <a:xfrm>
            <a:off x="648605" y="2446074"/>
            <a:ext cx="6576108"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Title Slide Here</a:t>
            </a:r>
          </a:p>
        </p:txBody>
      </p:sp>
      <p:sp>
        <p:nvSpPr>
          <p:cNvPr id="38" name="Text Placeholder 2"/>
          <p:cNvSpPr>
            <a:spLocks noGrp="1"/>
          </p:cNvSpPr>
          <p:nvPr>
            <p:ph type="body" idx="1" hasCustomPrompt="1"/>
          </p:nvPr>
        </p:nvSpPr>
        <p:spPr>
          <a:xfrm>
            <a:off x="654696" y="2999514"/>
            <a:ext cx="6550481"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a:t>Subtitle Title Here</a:t>
            </a:r>
          </a:p>
        </p:txBody>
      </p:sp>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670" y="742094"/>
            <a:ext cx="1041033" cy="68205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6" name="Date Placeholder 4"/>
          <p:cNvSpPr>
            <a:spLocks noGrp="1"/>
          </p:cNvSpPr>
          <p:nvPr>
            <p:ph type="dt" sz="half" idx="2"/>
          </p:nvPr>
        </p:nvSpPr>
        <p:spPr>
          <a:xfrm>
            <a:off x="748092" y="4907753"/>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18D432BE-78FA-2F49-A4A8-F42CC149B122}" type="datetime1">
              <a:rPr lang="en-US" smtClean="0"/>
              <a:t>2/3/2020</a:t>
            </a:fld>
            <a:endParaRPr lang="en-US" dirty="0"/>
          </a:p>
        </p:txBody>
      </p:sp>
      <p:sp>
        <p:nvSpPr>
          <p:cNvPr id="3" name="Text Placeholder 2"/>
          <p:cNvSpPr>
            <a:spLocks noGrp="1"/>
          </p:cNvSpPr>
          <p:nvPr>
            <p:ph type="body" sz="quarter" idx="10"/>
          </p:nvPr>
        </p:nvSpPr>
        <p:spPr>
          <a:xfrm>
            <a:off x="746125" y="4045554"/>
            <a:ext cx="6478588" cy="365125"/>
          </a:xfrm>
        </p:spPr>
        <p:txBody>
          <a:bodyPr vert="horz" wrap="square" lIns="0" tIns="0" rIns="0" bIns="0" rtlCol="0" anchor="t" anchorCtr="0"/>
          <a:lstStyle>
            <a:lvl1pPr marL="0" indent="0">
              <a:spcBef>
                <a:spcPts val="0"/>
              </a:spcBef>
              <a:buNone/>
              <a:defRPr lang="en-US" sz="1800" i="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dirty="0"/>
              <a:t>Click to edit Master text styles</a:t>
            </a:r>
          </a:p>
        </p:txBody>
      </p:sp>
      <p:sp>
        <p:nvSpPr>
          <p:cNvPr id="12" name="TextBox 11"/>
          <p:cNvSpPr txBox="1"/>
          <p:nvPr userDrawn="1"/>
        </p:nvSpPr>
        <p:spPr bwMode="auto">
          <a:xfrm>
            <a:off x="3785492" y="756610"/>
            <a:ext cx="1345153" cy="415498"/>
          </a:xfrm>
          <a:prstGeom prst="rect">
            <a:avLst/>
          </a:prstGeom>
          <a:noFill/>
          <a:ln w="19050" algn="ctr">
            <a:noFill/>
            <a:miter lim="800000"/>
            <a:headEnd/>
            <a:tailEnd/>
          </a:ln>
        </p:spPr>
        <p:txBody>
          <a:bodyPr wrap="square" lIns="0" tIns="0" rIns="0" bIns="0" rtlCol="0">
            <a:spAutoFit/>
          </a:bodyPr>
          <a:lstStyle/>
          <a:p>
            <a:r>
              <a:rPr lang="en-US" sz="900" dirty="0">
                <a:solidFill>
                  <a:schemeClr val="bg1"/>
                </a:solidFill>
                <a:latin typeface="+mj-lt"/>
              </a:rPr>
              <a:t>UCSF Helen Diller Family</a:t>
            </a:r>
          </a:p>
          <a:p>
            <a:r>
              <a:rPr lang="en-US" sz="900" dirty="0">
                <a:solidFill>
                  <a:schemeClr val="bg1"/>
                </a:solidFill>
                <a:latin typeface="+mj-lt"/>
              </a:rPr>
              <a:t>Comprehensive </a:t>
            </a:r>
            <a:br>
              <a:rPr lang="en-US" sz="900" dirty="0">
                <a:solidFill>
                  <a:schemeClr val="bg1"/>
                </a:solidFill>
                <a:latin typeface="+mj-lt"/>
              </a:rPr>
            </a:br>
            <a:r>
              <a:rPr lang="en-US" sz="900" dirty="0">
                <a:solidFill>
                  <a:schemeClr val="bg1"/>
                </a:solidFill>
                <a:latin typeface="+mj-lt"/>
              </a:rPr>
              <a:t>Cancer Center</a:t>
            </a:r>
          </a:p>
        </p:txBody>
      </p:sp>
      <p:cxnSp>
        <p:nvCxnSpPr>
          <p:cNvPr id="14" name="Straight Connector 13"/>
          <p:cNvCxnSpPr/>
          <p:nvPr userDrawn="1"/>
        </p:nvCxnSpPr>
        <p:spPr>
          <a:xfrm>
            <a:off x="5140073" y="734837"/>
            <a:ext cx="0" cy="41148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userDrawn="1"/>
        </p:nvSpPr>
        <p:spPr bwMode="auto">
          <a:xfrm>
            <a:off x="5297863" y="756610"/>
            <a:ext cx="765029" cy="276999"/>
          </a:xfrm>
          <a:prstGeom prst="rect">
            <a:avLst/>
          </a:prstGeom>
          <a:noFill/>
          <a:ln w="19050" algn="ctr">
            <a:noFill/>
            <a:miter lim="800000"/>
            <a:headEnd/>
            <a:tailEnd/>
          </a:ln>
        </p:spPr>
        <p:txBody>
          <a:bodyPr wrap="square" lIns="0" tIns="0" rIns="0" bIns="0" rtlCol="0">
            <a:spAutoFit/>
          </a:bodyPr>
          <a:lstStyle/>
          <a:p>
            <a:r>
              <a:rPr lang="en-US" sz="900" dirty="0">
                <a:solidFill>
                  <a:schemeClr val="bg1"/>
                </a:solidFill>
                <a:latin typeface="+mj-lt"/>
              </a:rPr>
              <a:t>UCSF School</a:t>
            </a:r>
            <a:br>
              <a:rPr lang="en-US" sz="900" dirty="0">
                <a:solidFill>
                  <a:schemeClr val="bg1"/>
                </a:solidFill>
                <a:latin typeface="+mj-lt"/>
              </a:rPr>
            </a:br>
            <a:r>
              <a:rPr lang="en-US" sz="900" dirty="0">
                <a:solidFill>
                  <a:schemeClr val="bg1"/>
                </a:solidFill>
                <a:latin typeface="+mj-lt"/>
              </a:rPr>
              <a:t>of Medicine</a:t>
            </a:r>
          </a:p>
        </p:txBody>
      </p:sp>
      <p:cxnSp>
        <p:nvCxnSpPr>
          <p:cNvPr id="16" name="Straight Connector 15"/>
          <p:cNvCxnSpPr/>
          <p:nvPr userDrawn="1"/>
        </p:nvCxnSpPr>
        <p:spPr>
          <a:xfrm>
            <a:off x="6062893" y="734837"/>
            <a:ext cx="0" cy="41148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userDrawn="1"/>
        </p:nvSpPr>
        <p:spPr bwMode="auto">
          <a:xfrm>
            <a:off x="6221297" y="756610"/>
            <a:ext cx="975995" cy="276999"/>
          </a:xfrm>
          <a:prstGeom prst="rect">
            <a:avLst/>
          </a:prstGeom>
          <a:noFill/>
          <a:ln w="19050" algn="ctr">
            <a:noFill/>
            <a:miter lim="800000"/>
            <a:headEnd/>
            <a:tailEnd/>
          </a:ln>
        </p:spPr>
        <p:txBody>
          <a:bodyPr wrap="square" lIns="0" tIns="0" rIns="0" bIns="0" rtlCol="0">
            <a:spAutoFit/>
          </a:bodyPr>
          <a:lstStyle/>
          <a:p>
            <a:r>
              <a:rPr lang="en-US" sz="900" dirty="0">
                <a:solidFill>
                  <a:schemeClr val="bg1"/>
                </a:solidFill>
                <a:latin typeface="+mj-lt"/>
              </a:rPr>
              <a:t>AIDS Research</a:t>
            </a:r>
            <a:r>
              <a:rPr lang="en-US" sz="900" baseline="0" dirty="0">
                <a:solidFill>
                  <a:schemeClr val="bg1"/>
                </a:solidFill>
                <a:latin typeface="+mj-lt"/>
              </a:rPr>
              <a:t> Institute at UCSF</a:t>
            </a:r>
            <a:endParaRPr lang="en-US" sz="900" dirty="0">
              <a:solidFill>
                <a:schemeClr val="bg1"/>
              </a:solidFill>
              <a:latin typeface="+mj-lt"/>
            </a:endParaRPr>
          </a:p>
        </p:txBody>
      </p:sp>
      <p:pic>
        <p:nvPicPr>
          <p:cNvPr id="19" name="Picture 18" descr="UCSF_sig_white_RGB.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38933" y="742959"/>
            <a:ext cx="1050990" cy="683380"/>
          </a:xfrm>
          <a:prstGeom prst="rect">
            <a:avLst/>
          </a:prstGeom>
        </p:spPr>
      </p:pic>
    </p:spTree>
    <p:extLst>
      <p:ext uri="{BB962C8B-B14F-4D97-AF65-F5344CB8AC3E}">
        <p14:creationId xmlns:p14="http://schemas.microsoft.com/office/powerpoint/2010/main" val="4237968806"/>
      </p:ext>
    </p:extLst>
  </p:cSld>
  <p:clrMapOvr>
    <a:masterClrMapping/>
  </p:clrMapOvr>
  <p:transition>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p:cSld name="Closing with Quote">
    <p:bg>
      <p:bgPr>
        <a:solidFill>
          <a:schemeClr val="tx2"/>
        </a:solidFill>
        <a:effectLst/>
      </p:bgPr>
    </p:bg>
    <p:spTree>
      <p:nvGrpSpPr>
        <p:cNvPr id="1" name=""/>
        <p:cNvGrpSpPr/>
        <p:nvPr/>
      </p:nvGrpSpPr>
      <p:grpSpPr>
        <a:xfrm>
          <a:off x="0" y="0"/>
          <a:ext cx="0" cy="0"/>
          <a:chOff x="0" y="0"/>
          <a:chExt cx="0" cy="0"/>
        </a:xfrm>
      </p:grpSpPr>
      <p:cxnSp>
        <p:nvCxnSpPr>
          <p:cNvPr id="5" name="Straight Connector 4"/>
          <p:cNvCxnSpPr/>
          <p:nvPr/>
        </p:nvCxnSpPr>
        <p:spPr>
          <a:xfrm>
            <a:off x="752475" y="2562339"/>
            <a:ext cx="37294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7" name="Text Placeholder 6"/>
          <p:cNvSpPr>
            <a:spLocks noGrp="1"/>
          </p:cNvSpPr>
          <p:nvPr>
            <p:ph type="body" sz="quarter" idx="10"/>
          </p:nvPr>
        </p:nvSpPr>
        <p:spPr>
          <a:xfrm>
            <a:off x="658358" y="639525"/>
            <a:ext cx="6204666" cy="1446212"/>
          </a:xfrm>
        </p:spPr>
        <p:txBody>
          <a:bodyPr/>
          <a:lstStyle>
            <a:lvl1pPr marL="0" indent="0">
              <a:lnSpc>
                <a:spcPct val="95000"/>
              </a:lnSpc>
              <a:spcBef>
                <a:spcPts val="600"/>
              </a:spcBef>
              <a:buFontTx/>
              <a:buNone/>
              <a:defRPr sz="2400">
                <a:solidFill>
                  <a:schemeClr val="bg2"/>
                </a:solidFill>
                <a:latin typeface="+mn-lt"/>
              </a:defRPr>
            </a:lvl1pPr>
            <a:lvl2pPr>
              <a:defRPr>
                <a:solidFill>
                  <a:schemeClr val="bg2"/>
                </a:solidFill>
                <a:latin typeface="+mn-lt"/>
              </a:defRPr>
            </a:lvl2pPr>
            <a:lvl3pPr>
              <a:defRPr>
                <a:solidFill>
                  <a:schemeClr val="bg2"/>
                </a:solidFill>
                <a:latin typeface="+mn-lt"/>
              </a:defRPr>
            </a:lvl3pPr>
            <a:lvl4pPr>
              <a:defRPr>
                <a:solidFill>
                  <a:schemeClr val="bg2"/>
                </a:solidFill>
                <a:latin typeface="+mn-lt"/>
              </a:defRPr>
            </a:lvl4pPr>
            <a:lvl5pPr>
              <a:defRPr>
                <a:solidFill>
                  <a:schemeClr val="bg2"/>
                </a:solidFill>
                <a:latin typeface="+mn-lt"/>
              </a:defRPr>
            </a:lvl5pPr>
          </a:lstStyle>
          <a:p>
            <a:pPr lvl="0"/>
            <a:r>
              <a:rPr lang="en-US"/>
              <a:t>Click to edit Master text styles</a:t>
            </a:r>
          </a:p>
        </p:txBody>
      </p:sp>
      <p:cxnSp>
        <p:nvCxnSpPr>
          <p:cNvPr id="8" name="Straight Connector 7"/>
          <p:cNvCxnSpPr/>
          <p:nvPr userDrawn="1"/>
        </p:nvCxnSpPr>
        <p:spPr>
          <a:xfrm>
            <a:off x="752475" y="2562339"/>
            <a:ext cx="37294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pic>
        <p:nvPicPr>
          <p:cNvPr id="6" name="Picture 5" descr="UCSF_sig_white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8932" y="3414216"/>
            <a:ext cx="1503181" cy="977406"/>
          </a:xfrm>
          <a:prstGeom prst="rect">
            <a:avLst/>
          </a:prstGeom>
        </p:spPr>
      </p:pic>
    </p:spTree>
    <p:extLst>
      <p:ext uri="{BB962C8B-B14F-4D97-AF65-F5344CB8AC3E}">
        <p14:creationId xmlns:p14="http://schemas.microsoft.com/office/powerpoint/2010/main" val="1141800773"/>
      </p:ext>
    </p:extLst>
  </p:cSld>
  <p:clrMapOvr>
    <a:masterClrMapping/>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p:cSld name="Closing with Collage">
    <p:bg>
      <p:bgPr>
        <a:solidFill>
          <a:schemeClr val="tx2"/>
        </a:solidFill>
        <a:effectLst/>
      </p:bgPr>
    </p:bg>
    <p:spTree>
      <p:nvGrpSpPr>
        <p:cNvPr id="1" name=""/>
        <p:cNvGrpSpPr/>
        <p:nvPr/>
      </p:nvGrpSpPr>
      <p:grpSpPr>
        <a:xfrm>
          <a:off x="0" y="0"/>
          <a:ext cx="0" cy="0"/>
          <a:chOff x="0" y="0"/>
          <a:chExt cx="0" cy="0"/>
        </a:xfrm>
      </p:grpSpPr>
      <p:pic>
        <p:nvPicPr>
          <p:cNvPr id="18" name="Picture 17"/>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5" y="3818374"/>
            <a:ext cx="4210268" cy="3042745"/>
          </a:xfrm>
          <a:prstGeom prst="rect">
            <a:avLst/>
          </a:prstGeom>
        </p:spPr>
      </p:pic>
      <p:pic>
        <p:nvPicPr>
          <p:cNvPr id="19" name="Picture 18"/>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4" y="0"/>
            <a:ext cx="9144004" cy="3868899"/>
          </a:xfrm>
          <a:prstGeom prst="rect">
            <a:avLst/>
          </a:prstGeom>
        </p:spPr>
      </p:pic>
      <p:pic>
        <p:nvPicPr>
          <p:cNvPr id="20" name="Picture 19"/>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4754880" y="1611152"/>
            <a:ext cx="4389119" cy="2724912"/>
          </a:xfrm>
          <a:prstGeom prst="rect">
            <a:avLst/>
          </a:prstGeom>
        </p:spPr>
      </p:pic>
      <p:pic>
        <p:nvPicPr>
          <p:cNvPr id="21" name="Picture 20"/>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4099033" y="4336064"/>
            <a:ext cx="5044967" cy="2521936"/>
          </a:xfrm>
          <a:prstGeom prst="rect">
            <a:avLst/>
          </a:prstGeom>
        </p:spPr>
      </p:pic>
      <p:sp>
        <p:nvSpPr>
          <p:cNvPr id="22" name="Rectangle 21"/>
          <p:cNvSpPr/>
          <p:nvPr userDrawn="1"/>
        </p:nvSpPr>
        <p:spPr bwMode="auto">
          <a:xfrm>
            <a:off x="2723103" y="1611152"/>
            <a:ext cx="3675888" cy="3675888"/>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pic>
        <p:nvPicPr>
          <p:cNvPr id="23" name="Picture 7"/>
          <p:cNvPicPr>
            <a:picLocks noChangeAspect="1" noChangeArrowheads="1"/>
          </p:cNvPicPr>
          <p:nvPr userDrawn="1"/>
        </p:nvPicPr>
        <p:blipFill rotWithShape="1">
          <a:blip r:embed="rId6">
            <a:extLst>
              <a:ext uri="{28A0092B-C50C-407E-A947-70E740481C1C}">
                <a14:useLocalDpi xmlns:a14="http://schemas.microsoft.com/office/drawing/2010/main" val="0"/>
              </a:ext>
            </a:extLst>
          </a:blip>
          <a:srcRect b="38631"/>
          <a:stretch/>
        </p:blipFill>
        <p:spPr bwMode="auto">
          <a:xfrm>
            <a:off x="4327515" y="2924450"/>
            <a:ext cx="2223280" cy="89392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51437184"/>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External Co-branding with Image">
    <p:bg>
      <p:bgPr>
        <a:solidFill>
          <a:schemeClr val="tx2"/>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5"/>
          <p:cNvSpPr/>
          <p:nvPr/>
        </p:nvSpPr>
        <p:spPr bwMode="auto">
          <a:xfrm>
            <a:off x="365125" y="366713"/>
            <a:ext cx="6859588" cy="5153025"/>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0" y="0"/>
            <a:ext cx="9144000" cy="6858000"/>
          </a:xfrm>
          <a:prstGeom prst="rect">
            <a:avLst/>
          </a:prstGeom>
        </p:spPr>
      </p:pic>
      <p:sp>
        <p:nvSpPr>
          <p:cNvPr id="10" name="Rectangle 9"/>
          <p:cNvSpPr/>
          <p:nvPr userDrawn="1"/>
        </p:nvSpPr>
        <p:spPr bwMode="invGray">
          <a:xfrm>
            <a:off x="365125" y="366713"/>
            <a:ext cx="6859588" cy="5153025"/>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sp>
        <p:nvSpPr>
          <p:cNvPr id="35" name="Title 34"/>
          <p:cNvSpPr>
            <a:spLocks noGrp="1"/>
          </p:cNvSpPr>
          <p:nvPr>
            <p:ph type="title" hasCustomPrompt="1"/>
          </p:nvPr>
        </p:nvSpPr>
        <p:spPr>
          <a:xfrm>
            <a:off x="648605" y="2446074"/>
            <a:ext cx="6576108"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Title Slide Here</a:t>
            </a:r>
          </a:p>
        </p:txBody>
      </p:sp>
      <p:sp>
        <p:nvSpPr>
          <p:cNvPr id="38" name="Text Placeholder 2"/>
          <p:cNvSpPr>
            <a:spLocks noGrp="1"/>
          </p:cNvSpPr>
          <p:nvPr>
            <p:ph type="body" idx="1" hasCustomPrompt="1"/>
          </p:nvPr>
        </p:nvSpPr>
        <p:spPr>
          <a:xfrm>
            <a:off x="654696" y="2999514"/>
            <a:ext cx="6550481"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a:t>Subtitle Title Here</a:t>
            </a:r>
          </a:p>
        </p:txBody>
      </p:sp>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670" y="742094"/>
            <a:ext cx="1041033" cy="68205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6" name="Date Placeholder 4"/>
          <p:cNvSpPr>
            <a:spLocks noGrp="1"/>
          </p:cNvSpPr>
          <p:nvPr>
            <p:ph type="dt" sz="half" idx="2"/>
          </p:nvPr>
        </p:nvSpPr>
        <p:spPr>
          <a:xfrm>
            <a:off x="748092" y="4907753"/>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371C8217-4556-4E41-9902-ACD73E824815}" type="datetime1">
              <a:rPr lang="en-US" smtClean="0"/>
              <a:t>2/3/2020</a:t>
            </a:fld>
            <a:endParaRPr lang="en-US" dirty="0"/>
          </a:p>
        </p:txBody>
      </p:sp>
      <p:sp>
        <p:nvSpPr>
          <p:cNvPr id="3" name="Text Placeholder 2"/>
          <p:cNvSpPr>
            <a:spLocks noGrp="1"/>
          </p:cNvSpPr>
          <p:nvPr>
            <p:ph type="body" sz="quarter" idx="10"/>
          </p:nvPr>
        </p:nvSpPr>
        <p:spPr>
          <a:xfrm>
            <a:off x="746125" y="4045554"/>
            <a:ext cx="6478588" cy="365125"/>
          </a:xfrm>
        </p:spPr>
        <p:txBody>
          <a:bodyPr vert="horz" wrap="square" lIns="0" tIns="0" rIns="0" bIns="0" rtlCol="0" anchor="t" anchorCtr="0"/>
          <a:lstStyle>
            <a:lvl1pPr marL="0" indent="0">
              <a:spcBef>
                <a:spcPts val="0"/>
              </a:spcBef>
              <a:buNone/>
              <a:defRPr lang="en-US" sz="1800" i="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dirty="0"/>
              <a:t>Click to edit Master text styles</a:t>
            </a:r>
          </a:p>
        </p:txBody>
      </p:sp>
      <p:cxnSp>
        <p:nvCxnSpPr>
          <p:cNvPr id="18" name="Straight Connector 17"/>
          <p:cNvCxnSpPr/>
          <p:nvPr userDrawn="1"/>
        </p:nvCxnSpPr>
        <p:spPr>
          <a:xfrm>
            <a:off x="2043299" y="591021"/>
            <a:ext cx="0" cy="96012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grpSp>
        <p:nvGrpSpPr>
          <p:cNvPr id="19" name="Group 18"/>
          <p:cNvGrpSpPr/>
          <p:nvPr userDrawn="1"/>
        </p:nvGrpSpPr>
        <p:grpSpPr>
          <a:xfrm>
            <a:off x="2298281" y="742095"/>
            <a:ext cx="1487211" cy="682055"/>
            <a:chOff x="2749439" y="752601"/>
            <a:chExt cx="1487211" cy="682055"/>
          </a:xfrm>
        </p:grpSpPr>
        <p:sp>
          <p:nvSpPr>
            <p:cNvPr id="20" name="Rectangle 19"/>
            <p:cNvSpPr/>
            <p:nvPr userDrawn="1"/>
          </p:nvSpPr>
          <p:spPr bwMode="auto">
            <a:xfrm>
              <a:off x="2749439" y="752601"/>
              <a:ext cx="1065834" cy="682055"/>
            </a:xfrm>
            <a:prstGeom prst="rect">
              <a:avLst/>
            </a:prstGeom>
            <a:noFill/>
            <a:ln w="19050" algn="ctr">
              <a:solidFill>
                <a:schemeClr val="accent2"/>
              </a:solidFill>
              <a:prstDash val="dash"/>
              <a:miter lim="800000"/>
              <a:headEnd/>
              <a:tailEnd/>
            </a:ln>
          </p:spPr>
          <p:txBody>
            <a:bodyPr wrap="none" rtlCol="0" anchor="ctr"/>
            <a:lstStyle/>
            <a:p>
              <a:pPr algn="ctr">
                <a:lnSpc>
                  <a:spcPct val="90000"/>
                </a:lnSpc>
              </a:pPr>
              <a:endParaRPr lang="en-US" sz="1200" b="1" dirty="0" err="1">
                <a:solidFill>
                  <a:schemeClr val="bg1"/>
                </a:solidFill>
                <a:latin typeface="+mj-lt"/>
              </a:endParaRPr>
            </a:p>
          </p:txBody>
        </p:sp>
        <p:sp>
          <p:nvSpPr>
            <p:cNvPr id="21" name="TextBox 20"/>
            <p:cNvSpPr txBox="1"/>
            <p:nvPr userDrawn="1"/>
          </p:nvSpPr>
          <p:spPr bwMode="auto">
            <a:xfrm>
              <a:off x="2785238" y="908465"/>
              <a:ext cx="1451412" cy="387798"/>
            </a:xfrm>
            <a:prstGeom prst="rect">
              <a:avLst/>
            </a:prstGeom>
            <a:noFill/>
            <a:ln w="19050" algn="ctr">
              <a:noFill/>
              <a:miter lim="800000"/>
              <a:headEnd/>
              <a:tailEnd/>
            </a:ln>
          </p:spPr>
          <p:txBody>
            <a:bodyPr wrap="square" lIns="0" tIns="0" rIns="0" bIns="0" rtlCol="0">
              <a:spAutoFit/>
            </a:bodyPr>
            <a:lstStyle/>
            <a:p>
              <a:pPr>
                <a:lnSpc>
                  <a:spcPct val="90000"/>
                </a:lnSpc>
              </a:pPr>
              <a:r>
                <a:rPr lang="en-US" sz="1400" dirty="0">
                  <a:solidFill>
                    <a:schemeClr val="bg1"/>
                  </a:solidFill>
                  <a:latin typeface="+mj-lt"/>
                </a:rPr>
                <a:t>Partner </a:t>
              </a:r>
              <a:br>
                <a:rPr lang="en-US" sz="1400" dirty="0">
                  <a:solidFill>
                    <a:schemeClr val="bg1"/>
                  </a:solidFill>
                  <a:latin typeface="+mj-lt"/>
                </a:rPr>
              </a:br>
              <a:r>
                <a:rPr lang="en-US" sz="1400" dirty="0">
                  <a:solidFill>
                    <a:schemeClr val="bg1"/>
                  </a:solidFill>
                  <a:latin typeface="+mj-lt"/>
                </a:rPr>
                <a:t>Logo</a:t>
              </a:r>
            </a:p>
          </p:txBody>
        </p:sp>
      </p:grpSp>
      <p:pic>
        <p:nvPicPr>
          <p:cNvPr id="17" name="Picture 16" descr="UCSF_sig_white_RGB.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38933" y="742959"/>
            <a:ext cx="1050990" cy="683380"/>
          </a:xfrm>
          <a:prstGeom prst="rect">
            <a:avLst/>
          </a:prstGeom>
        </p:spPr>
      </p:pic>
    </p:spTree>
    <p:extLst>
      <p:ext uri="{BB962C8B-B14F-4D97-AF65-F5344CB8AC3E}">
        <p14:creationId xmlns:p14="http://schemas.microsoft.com/office/powerpoint/2010/main" val="2971756925"/>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2">
    <p:bg>
      <p:bgPr>
        <a:solidFill>
          <a:schemeClr val="tx2"/>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5"/>
          <p:cNvSpPr/>
          <p:nvPr/>
        </p:nvSpPr>
        <p:spPr bwMode="auto">
          <a:xfrm>
            <a:off x="365125" y="366713"/>
            <a:ext cx="6859588" cy="5153025"/>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pic>
        <p:nvPicPr>
          <p:cNvPr id="1031"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670" y="742094"/>
            <a:ext cx="1041033" cy="68205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9" name="Picture 8"/>
          <p:cNvPicPr>
            <a:picLocks noChangeAspect="1"/>
          </p:cNvPicPr>
          <p:nvPr userDrawn="1"/>
        </p:nvPicPr>
        <p:blipFill>
          <a:blip>
            <a:extLst>
              <a:ext uri="{28A0092B-C50C-407E-A947-70E740481C1C}">
                <a14:useLocalDpi xmlns:a14="http://schemas.microsoft.com/office/drawing/2010/main" val="0"/>
              </a:ext>
            </a:extLst>
          </a:blip>
          <a:stretch>
            <a:fillRect/>
          </a:stretch>
        </p:blipFill>
        <p:spPr bwMode="invGray">
          <a:xfrm>
            <a:off x="0" y="0"/>
            <a:ext cx="9144000" cy="6858000"/>
          </a:xfrm>
          <a:prstGeom prst="rect">
            <a:avLst/>
          </a:prstGeom>
        </p:spPr>
      </p:pic>
      <p:sp>
        <p:nvSpPr>
          <p:cNvPr id="10" name="Rectangle 9"/>
          <p:cNvSpPr/>
          <p:nvPr userDrawn="1"/>
        </p:nvSpPr>
        <p:spPr bwMode="invGray">
          <a:xfrm>
            <a:off x="365125" y="366713"/>
            <a:ext cx="6859588" cy="5153025"/>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sp>
        <p:nvSpPr>
          <p:cNvPr id="35" name="Title 34"/>
          <p:cNvSpPr>
            <a:spLocks noGrp="1"/>
          </p:cNvSpPr>
          <p:nvPr>
            <p:ph type="title" hasCustomPrompt="1"/>
          </p:nvPr>
        </p:nvSpPr>
        <p:spPr>
          <a:xfrm>
            <a:off x="648605" y="2446074"/>
            <a:ext cx="6576108"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Title Slide Here</a:t>
            </a:r>
          </a:p>
        </p:txBody>
      </p:sp>
      <p:sp>
        <p:nvSpPr>
          <p:cNvPr id="38" name="Text Placeholder 2"/>
          <p:cNvSpPr>
            <a:spLocks noGrp="1"/>
          </p:cNvSpPr>
          <p:nvPr>
            <p:ph type="body" idx="1" hasCustomPrompt="1"/>
          </p:nvPr>
        </p:nvSpPr>
        <p:spPr>
          <a:xfrm>
            <a:off x="654697" y="2999514"/>
            <a:ext cx="6550480"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a:t>Subtitle Title Here</a:t>
            </a:r>
          </a:p>
        </p:txBody>
      </p:sp>
      <p:sp>
        <p:nvSpPr>
          <p:cNvPr id="46" name="Date Placeholder 4"/>
          <p:cNvSpPr>
            <a:spLocks noGrp="1"/>
          </p:cNvSpPr>
          <p:nvPr>
            <p:ph type="dt" sz="half" idx="2"/>
          </p:nvPr>
        </p:nvSpPr>
        <p:spPr>
          <a:xfrm>
            <a:off x="748092" y="4907753"/>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F61C363E-59BF-C24E-AB34-883C7271DF85}" type="datetime1">
              <a:rPr lang="en-US" smtClean="0"/>
              <a:t>2/3/2020</a:t>
            </a:fld>
            <a:endParaRPr lang="en-US" dirty="0"/>
          </a:p>
        </p:txBody>
      </p:sp>
      <p:sp>
        <p:nvSpPr>
          <p:cNvPr id="4" name="Text Placeholder 3"/>
          <p:cNvSpPr>
            <a:spLocks noGrp="1"/>
          </p:cNvSpPr>
          <p:nvPr>
            <p:ph type="body" sz="quarter" idx="10"/>
          </p:nvPr>
        </p:nvSpPr>
        <p:spPr>
          <a:xfrm>
            <a:off x="745587" y="4046758"/>
            <a:ext cx="6451600" cy="325755"/>
          </a:xfrm>
        </p:spPr>
        <p:txBody>
          <a:bodyPr vert="horz" wrap="square" lIns="0" tIns="0" rIns="0" bIns="0" rtlCol="0" anchor="t" anchorCtr="0"/>
          <a:lstStyle>
            <a:lvl1pPr marL="0" indent="0">
              <a:spcBef>
                <a:spcPts val="0"/>
              </a:spcBef>
              <a:buNone/>
              <a:defRPr lang="en-US" sz="1800" i="0" smtClean="0">
                <a:solidFill>
                  <a:schemeClr val="bg1"/>
                </a:solidFill>
                <a:cs typeface="Arial" pitchFamily="34" charset="0"/>
              </a:defRPr>
            </a:lvl1pPr>
            <a:lvl2pPr>
              <a:defRPr lang="en-US" sz="1800" smtClean="0">
                <a:latin typeface="+mn-lt"/>
              </a:defRPr>
            </a:lvl2pPr>
            <a:lvl3pPr>
              <a:defRPr lang="en-US" sz="1800" smtClean="0">
                <a:latin typeface="+mn-lt"/>
              </a:defRPr>
            </a:lvl3pPr>
            <a:lvl4pPr>
              <a:defRPr lang="en-US" sz="1800" smtClean="0">
                <a:latin typeface="+mn-lt"/>
              </a:defRPr>
            </a:lvl4pPr>
            <a:lvl5pPr>
              <a:defRPr lang="en-US" sz="1800">
                <a:latin typeface="+mn-lt"/>
              </a:defRPr>
            </a:lvl5pPr>
          </a:lstStyle>
          <a:p>
            <a:pPr marL="0" lvl="0"/>
            <a:r>
              <a:rPr lang="en-US" dirty="0"/>
              <a:t>Click to edit Master text styles</a:t>
            </a:r>
          </a:p>
        </p:txBody>
      </p:sp>
      <p:pic>
        <p:nvPicPr>
          <p:cNvPr id="14" name="Picture 13" descr="UCSF_sig_white_RGB.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38933" y="742959"/>
            <a:ext cx="1050990" cy="683380"/>
          </a:xfrm>
          <a:prstGeom prst="rect">
            <a:avLst/>
          </a:prstGeom>
        </p:spPr>
      </p:pic>
    </p:spTree>
    <p:extLst>
      <p:ext uri="{BB962C8B-B14F-4D97-AF65-F5344CB8AC3E}">
        <p14:creationId xmlns:p14="http://schemas.microsoft.com/office/powerpoint/2010/main" val="3548656751"/>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3">
    <p:bg>
      <p:bgPr>
        <a:solidFill>
          <a:schemeClr val="tx2"/>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5"/>
          <p:cNvSpPr/>
          <p:nvPr/>
        </p:nvSpPr>
        <p:spPr bwMode="auto">
          <a:xfrm>
            <a:off x="365125" y="366713"/>
            <a:ext cx="6859588" cy="5153025"/>
          </a:xfrm>
          <a:prstGeom prst="rect">
            <a:avLst/>
          </a:prstGeom>
          <a:solidFill>
            <a:schemeClr val="accent5"/>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pic>
        <p:nvPicPr>
          <p:cNvPr id="1031"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670" y="742094"/>
            <a:ext cx="1041033" cy="68205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9" name="Picture 8"/>
          <p:cNvPicPr>
            <a:picLocks noChangeAspect="1"/>
          </p:cNvPicPr>
          <p:nvPr userDrawn="1"/>
        </p:nvPicPr>
        <p:blipFill>
          <a:blip>
            <a:extLst>
              <a:ext uri="{28A0092B-C50C-407E-A947-70E740481C1C}">
                <a14:useLocalDpi xmlns:a14="http://schemas.microsoft.com/office/drawing/2010/main" val="0"/>
              </a:ext>
            </a:extLst>
          </a:blip>
          <a:stretch>
            <a:fillRect/>
          </a:stretch>
        </p:blipFill>
        <p:spPr bwMode="invGray">
          <a:xfrm>
            <a:off x="0" y="0"/>
            <a:ext cx="9144000" cy="6858000"/>
          </a:xfrm>
          <a:prstGeom prst="rect">
            <a:avLst/>
          </a:prstGeom>
        </p:spPr>
      </p:pic>
      <p:sp>
        <p:nvSpPr>
          <p:cNvPr id="10" name="Rectangle 9"/>
          <p:cNvSpPr/>
          <p:nvPr userDrawn="1"/>
        </p:nvSpPr>
        <p:spPr bwMode="invGray">
          <a:xfrm>
            <a:off x="365125" y="366713"/>
            <a:ext cx="6859588" cy="5153025"/>
          </a:xfrm>
          <a:prstGeom prst="rect">
            <a:avLst/>
          </a:prstGeom>
          <a:solidFill>
            <a:schemeClr val="accent5"/>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sp>
        <p:nvSpPr>
          <p:cNvPr id="35" name="Title 34"/>
          <p:cNvSpPr>
            <a:spLocks noGrp="1"/>
          </p:cNvSpPr>
          <p:nvPr>
            <p:ph type="title" hasCustomPrompt="1"/>
          </p:nvPr>
        </p:nvSpPr>
        <p:spPr>
          <a:xfrm>
            <a:off x="648605" y="2446074"/>
            <a:ext cx="6576108"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Title Slide Here</a:t>
            </a:r>
          </a:p>
        </p:txBody>
      </p:sp>
      <p:sp>
        <p:nvSpPr>
          <p:cNvPr id="38" name="Text Placeholder 2"/>
          <p:cNvSpPr>
            <a:spLocks noGrp="1"/>
          </p:cNvSpPr>
          <p:nvPr>
            <p:ph type="body" idx="1" hasCustomPrompt="1"/>
          </p:nvPr>
        </p:nvSpPr>
        <p:spPr>
          <a:xfrm>
            <a:off x="654697" y="2999514"/>
            <a:ext cx="6550480"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a:t>Subtitle Title Here</a:t>
            </a:r>
          </a:p>
        </p:txBody>
      </p:sp>
      <p:sp>
        <p:nvSpPr>
          <p:cNvPr id="46" name="Date Placeholder 4"/>
          <p:cNvSpPr>
            <a:spLocks noGrp="1"/>
          </p:cNvSpPr>
          <p:nvPr>
            <p:ph type="dt" sz="half" idx="2"/>
          </p:nvPr>
        </p:nvSpPr>
        <p:spPr>
          <a:xfrm>
            <a:off x="748092" y="4907753"/>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A51131FD-CA4E-2044-AF4C-C16BA9E43439}" type="datetime1">
              <a:rPr lang="en-US" smtClean="0"/>
              <a:t>2/3/2020</a:t>
            </a:fld>
            <a:endParaRPr lang="en-US" dirty="0"/>
          </a:p>
        </p:txBody>
      </p:sp>
      <p:sp>
        <p:nvSpPr>
          <p:cNvPr id="4" name="Text Placeholder 3"/>
          <p:cNvSpPr>
            <a:spLocks noGrp="1"/>
          </p:cNvSpPr>
          <p:nvPr>
            <p:ph type="body" sz="quarter" idx="10"/>
          </p:nvPr>
        </p:nvSpPr>
        <p:spPr>
          <a:xfrm>
            <a:off x="744762" y="4045137"/>
            <a:ext cx="6478043" cy="341475"/>
          </a:xfrm>
        </p:spPr>
        <p:txBody>
          <a:bodyPr vert="horz" wrap="square" lIns="0" tIns="0" rIns="0" bIns="0" rtlCol="0" anchor="t" anchorCtr="0"/>
          <a:lstStyle>
            <a:lvl1pPr marL="0" indent="0">
              <a:spcBef>
                <a:spcPts val="0"/>
              </a:spcBef>
              <a:buNone/>
              <a:defRPr lang="en-US" sz="1800" i="0" smtClean="0">
                <a:solidFill>
                  <a:schemeClr val="bg1"/>
                </a:solidFill>
                <a:cs typeface="Arial" pitchFamily="34" charset="0"/>
              </a:defRPr>
            </a:lvl1pPr>
            <a:lvl2pPr marL="230187" indent="0">
              <a:buNone/>
              <a:defRPr lang="en-US" sz="1800" smtClean="0">
                <a:latin typeface="+mn-lt"/>
              </a:defRPr>
            </a:lvl2pPr>
            <a:lvl3pPr marL="687387" indent="0">
              <a:buNone/>
              <a:defRPr lang="en-US" sz="1800" smtClean="0">
                <a:latin typeface="+mn-lt"/>
              </a:defRPr>
            </a:lvl3pPr>
            <a:lvl4pPr marL="1143000" indent="0">
              <a:buNone/>
              <a:defRPr lang="en-US" sz="1800" smtClean="0">
                <a:latin typeface="+mn-lt"/>
              </a:defRPr>
            </a:lvl4pPr>
            <a:lvl5pPr marL="1601787" indent="0">
              <a:buNone/>
              <a:defRPr lang="en-US" sz="1800">
                <a:latin typeface="+mn-lt"/>
              </a:defRPr>
            </a:lvl5pPr>
          </a:lstStyle>
          <a:p>
            <a:pPr marL="0" lvl="0"/>
            <a:r>
              <a:rPr lang="en-US" dirty="0"/>
              <a:t>Click to edit Master text styles</a:t>
            </a:r>
          </a:p>
        </p:txBody>
      </p:sp>
      <p:pic>
        <p:nvPicPr>
          <p:cNvPr id="13" name="Picture 12" descr="UCSF_sig_white_RGB.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38933" y="742959"/>
            <a:ext cx="1050990" cy="683380"/>
          </a:xfrm>
          <a:prstGeom prst="rect">
            <a:avLst/>
          </a:prstGeom>
        </p:spPr>
      </p:pic>
    </p:spTree>
    <p:extLst>
      <p:ext uri="{BB962C8B-B14F-4D97-AF65-F5344CB8AC3E}">
        <p14:creationId xmlns:p14="http://schemas.microsoft.com/office/powerpoint/2010/main" val="2989383969"/>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18" Type="http://schemas.openxmlformats.org/officeDocument/2006/relationships/slideLayout" Target="../slideLayouts/slideLayout4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slideLayout" Target="../slideLayouts/slideLayout42.xml"/><Relationship Id="rId2" Type="http://schemas.openxmlformats.org/officeDocument/2006/relationships/slideLayout" Target="../slideLayouts/slideLayout27.xml"/><Relationship Id="rId16" Type="http://schemas.openxmlformats.org/officeDocument/2006/relationships/slideLayout" Target="../slideLayouts/slideLayout41.xml"/><Relationship Id="rId20" Type="http://schemas.openxmlformats.org/officeDocument/2006/relationships/image" Target="NUL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slideLayout" Target="../slideLayouts/slideLayout40.xml"/><Relationship Id="rId10" Type="http://schemas.openxmlformats.org/officeDocument/2006/relationships/slideLayout" Target="../slideLayouts/slideLayout35.xml"/><Relationship Id="rId19" Type="http://schemas.openxmlformats.org/officeDocument/2006/relationships/theme" Target="../theme/theme2.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slideLayout" Target="../slideLayouts/slideLayout56.xml"/><Relationship Id="rId18" Type="http://schemas.openxmlformats.org/officeDocument/2006/relationships/slideLayout" Target="../slideLayouts/slideLayout61.xml"/><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slideLayout" Target="../slideLayouts/slideLayout55.xml"/><Relationship Id="rId17" Type="http://schemas.openxmlformats.org/officeDocument/2006/relationships/slideLayout" Target="../slideLayouts/slideLayout60.xml"/><Relationship Id="rId2" Type="http://schemas.openxmlformats.org/officeDocument/2006/relationships/slideLayout" Target="../slideLayouts/slideLayout45.xml"/><Relationship Id="rId16" Type="http://schemas.openxmlformats.org/officeDocument/2006/relationships/slideLayout" Target="../slideLayouts/slideLayout59.xml"/><Relationship Id="rId20" Type="http://schemas.openxmlformats.org/officeDocument/2006/relationships/image" Target="NUL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5" Type="http://schemas.openxmlformats.org/officeDocument/2006/relationships/slideLayout" Target="../slideLayouts/slideLayout58.xml"/><Relationship Id="rId10" Type="http://schemas.openxmlformats.org/officeDocument/2006/relationships/slideLayout" Target="../slideLayouts/slideLayout53.xml"/><Relationship Id="rId19" Type="http://schemas.openxmlformats.org/officeDocument/2006/relationships/theme" Target="../theme/theme3.xml"/><Relationship Id="rId4" Type="http://schemas.openxmlformats.org/officeDocument/2006/relationships/slideLayout" Target="../slideLayouts/slideLayout47.xml"/><Relationship Id="rId9" Type="http://schemas.openxmlformats.org/officeDocument/2006/relationships/slideLayout" Target="../slideLayouts/slideLayout52.xml"/><Relationship Id="rId14" Type="http://schemas.openxmlformats.org/officeDocument/2006/relationships/slideLayout" Target="../slideLayouts/slideLayout5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5950" y="434993"/>
            <a:ext cx="8089900" cy="563231"/>
          </a:xfrm>
          <a:prstGeom prst="rect">
            <a:avLst/>
          </a:prstGeom>
        </p:spPr>
        <p:txBody>
          <a:bodyPr vert="horz" wrap="square" lIns="91440" tIns="45720" rIns="91440" bIns="45720" rtlCol="0" anchor="t" anchorCtr="0">
            <a:spAutoFit/>
          </a:bodyPr>
          <a:lstStyle/>
          <a:p>
            <a:r>
              <a:rPr lang="en-US" dirty="0"/>
              <a:t>Slide Title Here</a:t>
            </a:r>
          </a:p>
        </p:txBody>
      </p:sp>
      <p:sp>
        <p:nvSpPr>
          <p:cNvPr id="3" name="Text Placeholder 2"/>
          <p:cNvSpPr>
            <a:spLocks noGrp="1"/>
          </p:cNvSpPr>
          <p:nvPr>
            <p:ph type="body" idx="1"/>
          </p:nvPr>
        </p:nvSpPr>
        <p:spPr>
          <a:xfrm>
            <a:off x="657789" y="1565576"/>
            <a:ext cx="8089901" cy="1661993"/>
          </a:xfrm>
          <a:prstGeom prst="rect">
            <a:avLst/>
          </a:prstGeom>
        </p:spPr>
        <p:txBody>
          <a:bodyPr vert="horz" wrap="square" lIns="91440" tIns="45720" rIns="91440" bIns="45720" rtlCol="0">
            <a:noAutofit/>
          </a:bodyPr>
          <a:lstStyle/>
          <a:p>
            <a:pPr lvl="0"/>
            <a:r>
              <a:rPr lang="en-US" dirty="0"/>
              <a:t>Click to edit bullet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fld id="{26C083BC-235A-B647-95A3-92ED47104AC3}" type="datetime1">
              <a:rPr lang="en-US" smtClean="0"/>
              <a:t>2/3/2020</a:t>
            </a:fld>
            <a:endParaRPr lang="en-US" dirty="0"/>
          </a:p>
        </p:txBody>
      </p:sp>
      <p:sp>
        <p:nvSpPr>
          <p:cNvPr id="11"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r>
              <a:rPr lang="en-US"/>
              <a:t>Presentation Title and/or Sub Brand Name Here</a:t>
            </a:r>
            <a:endParaRPr lang="en-US" dirty="0"/>
          </a:p>
        </p:txBody>
      </p:sp>
      <p:sp>
        <p:nvSpPr>
          <p:cNvPr id="12"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fld id="{7BCC8D0D-EAEC-449D-9161-023DFF90F2E2}" type="slidenum">
              <a:rPr lang="en-US" smtClean="0"/>
              <a:pPr/>
              <a:t>‹#›</a:t>
            </a:fld>
            <a:endParaRPr lang="en-US" dirty="0"/>
          </a:p>
        </p:txBody>
      </p:sp>
      <p:cxnSp>
        <p:nvCxnSpPr>
          <p:cNvPr id="36" name="Straight Connector 35"/>
          <p:cNvCxnSpPr/>
          <p:nvPr/>
        </p:nvCxnSpPr>
        <p:spPr>
          <a:xfrm>
            <a:off x="365125" y="6250080"/>
            <a:ext cx="8413750" cy="0"/>
          </a:xfrm>
          <a:prstGeom prst="line">
            <a:avLst/>
          </a:prstGeom>
          <a:noFill/>
          <a:ln w="3175" cap="flat">
            <a:solidFill>
              <a:srgbClr val="052049"/>
            </a:solidFill>
            <a:prstDash val="solid"/>
            <a:miter lim="800000"/>
            <a:headEnd/>
            <a:tailEnd/>
          </a:ln>
          <a:extLst>
            <a:ext uri="{909E8E84-426E-40dd-AFC4-6F175D3DCCD1}">
              <a14:hiddenFill xmlns="" xmlns:a14="http://schemas.microsoft.com/office/drawing/2010/main">
                <a:noFill/>
              </a14:hiddenFill>
            </a:ext>
          </a:extLst>
        </p:spPr>
      </p:cxnSp>
      <p:cxnSp>
        <p:nvCxnSpPr>
          <p:cNvPr id="9" name="Straight Connector 8"/>
          <p:cNvCxnSpPr/>
          <p:nvPr userDrawn="1"/>
        </p:nvCxnSpPr>
        <p:spPr>
          <a:xfrm>
            <a:off x="365125" y="6250080"/>
            <a:ext cx="8413750" cy="0"/>
          </a:xfrm>
          <a:prstGeom prst="line">
            <a:avLst/>
          </a:prstGeom>
          <a:noFill/>
          <a:ln w="3175" cap="flat">
            <a:solidFill>
              <a:srgbClr val="052049"/>
            </a:solidFill>
            <a:prstDash val="solid"/>
            <a:miter lim="800000"/>
            <a:headEnd/>
            <a:tailEnd/>
          </a:ln>
          <a:extLst>
            <a:ext uri="{909E8E84-426E-40dd-AFC4-6F175D3DCCD1}">
              <a14:hiddenFill xmlns="" xmlns:a14="http://schemas.microsoft.com/office/drawing/2010/main">
                <a:noFill/>
              </a14:hiddenFill>
            </a:ext>
          </a:extLst>
        </p:spPr>
      </p:cxnSp>
      <p:sp>
        <p:nvSpPr>
          <p:cNvPr id="2069" name="Freeform 77"/>
          <p:cNvSpPr>
            <a:spLocks/>
          </p:cNvSpPr>
          <p:nvPr userDrawn="1"/>
        </p:nvSpPr>
        <p:spPr bwMode="auto">
          <a:xfrm>
            <a:off x="8129588" y="6394450"/>
            <a:ext cx="647700" cy="311150"/>
          </a:xfrm>
          <a:custGeom>
            <a:avLst/>
            <a:gdLst>
              <a:gd name="T0" fmla="*/ 350 w 350"/>
              <a:gd name="T1" fmla="*/ 52 h 168"/>
              <a:gd name="T2" fmla="*/ 270 w 350"/>
              <a:gd name="T3" fmla="*/ 130 h 168"/>
              <a:gd name="T4" fmla="*/ 240 w 350"/>
              <a:gd name="T5" fmla="*/ 100 h 168"/>
              <a:gd name="T6" fmla="*/ 205 w 350"/>
              <a:gd name="T7" fmla="*/ 91 h 168"/>
              <a:gd name="T8" fmla="*/ 201 w 350"/>
              <a:gd name="T9" fmla="*/ 86 h 168"/>
              <a:gd name="T10" fmla="*/ 200 w 350"/>
              <a:gd name="T11" fmla="*/ 82 h 168"/>
              <a:gd name="T12" fmla="*/ 203 w 350"/>
              <a:gd name="T13" fmla="*/ 73 h 168"/>
              <a:gd name="T14" fmla="*/ 203 w 350"/>
              <a:gd name="T15" fmla="*/ 73 h 168"/>
              <a:gd name="T16" fmla="*/ 205 w 350"/>
              <a:gd name="T17" fmla="*/ 72 h 168"/>
              <a:gd name="T18" fmla="*/ 234 w 350"/>
              <a:gd name="T19" fmla="*/ 71 h 168"/>
              <a:gd name="T20" fmla="*/ 266 w 350"/>
              <a:gd name="T21" fmla="*/ 85 h 168"/>
              <a:gd name="T22" fmla="*/ 222 w 350"/>
              <a:gd name="T23" fmla="*/ 48 h 168"/>
              <a:gd name="T24" fmla="*/ 179 w 350"/>
              <a:gd name="T25" fmla="*/ 73 h 168"/>
              <a:gd name="T26" fmla="*/ 178 w 350"/>
              <a:gd name="T27" fmla="*/ 76 h 168"/>
              <a:gd name="T28" fmla="*/ 122 w 350"/>
              <a:gd name="T29" fmla="*/ 60 h 168"/>
              <a:gd name="T30" fmla="*/ 178 w 350"/>
              <a:gd name="T31" fmla="*/ 41 h 168"/>
              <a:gd name="T32" fmla="*/ 153 w 350"/>
              <a:gd name="T33" fmla="*/ 0 h 168"/>
              <a:gd name="T34" fmla="*/ 97 w 350"/>
              <a:gd name="T35" fmla="*/ 2 h 168"/>
              <a:gd name="T36" fmla="*/ 72 w 350"/>
              <a:gd name="T37" fmla="*/ 73 h 168"/>
              <a:gd name="T38" fmla="*/ 25 w 350"/>
              <a:gd name="T39" fmla="*/ 73 h 168"/>
              <a:gd name="T40" fmla="*/ 0 w 350"/>
              <a:gd name="T41" fmla="*/ 2 h 168"/>
              <a:gd name="T42" fmla="*/ 48 w 350"/>
              <a:gd name="T43" fmla="*/ 119 h 168"/>
              <a:gd name="T44" fmla="*/ 97 w 350"/>
              <a:gd name="T45" fmla="*/ 64 h 168"/>
              <a:gd name="T46" fmla="*/ 187 w 350"/>
              <a:gd name="T47" fmla="*/ 107 h 168"/>
              <a:gd name="T48" fmla="*/ 214 w 350"/>
              <a:gd name="T49" fmla="*/ 117 h 168"/>
              <a:gd name="T50" fmla="*/ 242 w 350"/>
              <a:gd name="T51" fmla="*/ 125 h 168"/>
              <a:gd name="T52" fmla="*/ 237 w 350"/>
              <a:gd name="T53" fmla="*/ 147 h 168"/>
              <a:gd name="T54" fmla="*/ 203 w 350"/>
              <a:gd name="T55" fmla="*/ 141 h 168"/>
              <a:gd name="T56" fmla="*/ 176 w 350"/>
              <a:gd name="T57" fmla="*/ 130 h 168"/>
              <a:gd name="T58" fmla="*/ 224 w 350"/>
              <a:gd name="T59" fmla="*/ 168 h 168"/>
              <a:gd name="T60" fmla="*/ 270 w 350"/>
              <a:gd name="T61" fmla="*/ 134 h 168"/>
              <a:gd name="T62" fmla="*/ 295 w 350"/>
              <a:gd name="T63" fmla="*/ 166 h 168"/>
              <a:gd name="T64" fmla="*/ 343 w 350"/>
              <a:gd name="T65" fmla="*/ 119 h 168"/>
              <a:gd name="T66" fmla="*/ 295 w 350"/>
              <a:gd name="T67" fmla="*/ 99 h 168"/>
              <a:gd name="T68" fmla="*/ 350 w 350"/>
              <a:gd name="T69" fmla="*/ 73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50" h="168">
                <a:moveTo>
                  <a:pt x="350" y="73"/>
                </a:moveTo>
                <a:cubicBezTo>
                  <a:pt x="350" y="52"/>
                  <a:pt x="350" y="52"/>
                  <a:pt x="350" y="52"/>
                </a:cubicBezTo>
                <a:cubicBezTo>
                  <a:pt x="270" y="52"/>
                  <a:pt x="270" y="52"/>
                  <a:pt x="270" y="52"/>
                </a:cubicBezTo>
                <a:cubicBezTo>
                  <a:pt x="270" y="130"/>
                  <a:pt x="270" y="130"/>
                  <a:pt x="270" y="130"/>
                </a:cubicBezTo>
                <a:cubicBezTo>
                  <a:pt x="269" y="121"/>
                  <a:pt x="266" y="114"/>
                  <a:pt x="260" y="109"/>
                </a:cubicBezTo>
                <a:cubicBezTo>
                  <a:pt x="255" y="105"/>
                  <a:pt x="249" y="102"/>
                  <a:pt x="240" y="100"/>
                </a:cubicBezTo>
                <a:cubicBezTo>
                  <a:pt x="220" y="96"/>
                  <a:pt x="220" y="96"/>
                  <a:pt x="220" y="96"/>
                </a:cubicBezTo>
                <a:cubicBezTo>
                  <a:pt x="213" y="94"/>
                  <a:pt x="208" y="92"/>
                  <a:pt x="205" y="91"/>
                </a:cubicBezTo>
                <a:cubicBezTo>
                  <a:pt x="203" y="90"/>
                  <a:pt x="201" y="88"/>
                  <a:pt x="201" y="86"/>
                </a:cubicBezTo>
                <a:cubicBezTo>
                  <a:pt x="201" y="86"/>
                  <a:pt x="201" y="86"/>
                  <a:pt x="201" y="86"/>
                </a:cubicBezTo>
                <a:cubicBezTo>
                  <a:pt x="201" y="86"/>
                  <a:pt x="201" y="86"/>
                  <a:pt x="201" y="86"/>
                </a:cubicBezTo>
                <a:cubicBezTo>
                  <a:pt x="200" y="85"/>
                  <a:pt x="200" y="83"/>
                  <a:pt x="200" y="82"/>
                </a:cubicBezTo>
                <a:cubicBezTo>
                  <a:pt x="200" y="78"/>
                  <a:pt x="201" y="75"/>
                  <a:pt x="203" y="73"/>
                </a:cubicBezTo>
                <a:cubicBezTo>
                  <a:pt x="203" y="73"/>
                  <a:pt x="203" y="73"/>
                  <a:pt x="203" y="73"/>
                </a:cubicBezTo>
                <a:cubicBezTo>
                  <a:pt x="203" y="73"/>
                  <a:pt x="203" y="73"/>
                  <a:pt x="203" y="73"/>
                </a:cubicBezTo>
                <a:cubicBezTo>
                  <a:pt x="203" y="73"/>
                  <a:pt x="203" y="73"/>
                  <a:pt x="203" y="73"/>
                </a:cubicBezTo>
                <a:cubicBezTo>
                  <a:pt x="203" y="73"/>
                  <a:pt x="203" y="73"/>
                  <a:pt x="203" y="73"/>
                </a:cubicBezTo>
                <a:cubicBezTo>
                  <a:pt x="204" y="72"/>
                  <a:pt x="205" y="72"/>
                  <a:pt x="205" y="72"/>
                </a:cubicBezTo>
                <a:cubicBezTo>
                  <a:pt x="209" y="69"/>
                  <a:pt x="214" y="68"/>
                  <a:pt x="220" y="68"/>
                </a:cubicBezTo>
                <a:cubicBezTo>
                  <a:pt x="226" y="68"/>
                  <a:pt x="231" y="69"/>
                  <a:pt x="234" y="71"/>
                </a:cubicBezTo>
                <a:cubicBezTo>
                  <a:pt x="240" y="74"/>
                  <a:pt x="243" y="78"/>
                  <a:pt x="243" y="85"/>
                </a:cubicBezTo>
                <a:cubicBezTo>
                  <a:pt x="266" y="85"/>
                  <a:pt x="266" y="85"/>
                  <a:pt x="266" y="85"/>
                </a:cubicBezTo>
                <a:cubicBezTo>
                  <a:pt x="266" y="73"/>
                  <a:pt x="261" y="64"/>
                  <a:pt x="253" y="58"/>
                </a:cubicBezTo>
                <a:cubicBezTo>
                  <a:pt x="244" y="51"/>
                  <a:pt x="234" y="48"/>
                  <a:pt x="222" y="48"/>
                </a:cubicBezTo>
                <a:cubicBezTo>
                  <a:pt x="207" y="48"/>
                  <a:pt x="196" y="52"/>
                  <a:pt x="189" y="58"/>
                </a:cubicBezTo>
                <a:cubicBezTo>
                  <a:pt x="184" y="62"/>
                  <a:pt x="181" y="67"/>
                  <a:pt x="179" y="73"/>
                </a:cubicBezTo>
                <a:cubicBezTo>
                  <a:pt x="179" y="73"/>
                  <a:pt x="179" y="73"/>
                  <a:pt x="179" y="73"/>
                </a:cubicBezTo>
                <a:cubicBezTo>
                  <a:pt x="179" y="74"/>
                  <a:pt x="179" y="75"/>
                  <a:pt x="178" y="76"/>
                </a:cubicBezTo>
                <a:cubicBezTo>
                  <a:pt x="176" y="89"/>
                  <a:pt x="167" y="98"/>
                  <a:pt x="153" y="98"/>
                </a:cubicBezTo>
                <a:cubicBezTo>
                  <a:pt x="131" y="98"/>
                  <a:pt x="122" y="79"/>
                  <a:pt x="122" y="60"/>
                </a:cubicBezTo>
                <a:cubicBezTo>
                  <a:pt x="122" y="40"/>
                  <a:pt x="131" y="21"/>
                  <a:pt x="153" y="21"/>
                </a:cubicBezTo>
                <a:cubicBezTo>
                  <a:pt x="166" y="21"/>
                  <a:pt x="176" y="29"/>
                  <a:pt x="178" y="41"/>
                </a:cubicBezTo>
                <a:cubicBezTo>
                  <a:pt x="202" y="41"/>
                  <a:pt x="202" y="41"/>
                  <a:pt x="202" y="41"/>
                </a:cubicBezTo>
                <a:cubicBezTo>
                  <a:pt x="199" y="14"/>
                  <a:pt x="178" y="0"/>
                  <a:pt x="153" y="0"/>
                </a:cubicBezTo>
                <a:cubicBezTo>
                  <a:pt x="119" y="0"/>
                  <a:pt x="99" y="24"/>
                  <a:pt x="97" y="55"/>
                </a:cubicBezTo>
                <a:cubicBezTo>
                  <a:pt x="97" y="2"/>
                  <a:pt x="97" y="2"/>
                  <a:pt x="97" y="2"/>
                </a:cubicBezTo>
                <a:cubicBezTo>
                  <a:pt x="72" y="2"/>
                  <a:pt x="72" y="2"/>
                  <a:pt x="72" y="2"/>
                </a:cubicBezTo>
                <a:cubicBezTo>
                  <a:pt x="72" y="73"/>
                  <a:pt x="72" y="73"/>
                  <a:pt x="72" y="73"/>
                </a:cubicBezTo>
                <a:cubicBezTo>
                  <a:pt x="72" y="90"/>
                  <a:pt x="66" y="98"/>
                  <a:pt x="48" y="98"/>
                </a:cubicBezTo>
                <a:cubicBezTo>
                  <a:pt x="28" y="98"/>
                  <a:pt x="25" y="86"/>
                  <a:pt x="25" y="73"/>
                </a:cubicBezTo>
                <a:cubicBezTo>
                  <a:pt x="25" y="2"/>
                  <a:pt x="25" y="2"/>
                  <a:pt x="25" y="2"/>
                </a:cubicBezTo>
                <a:cubicBezTo>
                  <a:pt x="0" y="2"/>
                  <a:pt x="0" y="2"/>
                  <a:pt x="0" y="2"/>
                </a:cubicBezTo>
                <a:cubicBezTo>
                  <a:pt x="0" y="73"/>
                  <a:pt x="0" y="73"/>
                  <a:pt x="0" y="73"/>
                </a:cubicBezTo>
                <a:cubicBezTo>
                  <a:pt x="0" y="104"/>
                  <a:pt x="18" y="119"/>
                  <a:pt x="48" y="119"/>
                </a:cubicBezTo>
                <a:cubicBezTo>
                  <a:pt x="79" y="119"/>
                  <a:pt x="97" y="104"/>
                  <a:pt x="97" y="73"/>
                </a:cubicBezTo>
                <a:cubicBezTo>
                  <a:pt x="97" y="64"/>
                  <a:pt x="97" y="64"/>
                  <a:pt x="97" y="64"/>
                </a:cubicBezTo>
                <a:cubicBezTo>
                  <a:pt x="99" y="95"/>
                  <a:pt x="119" y="119"/>
                  <a:pt x="153" y="119"/>
                </a:cubicBezTo>
                <a:cubicBezTo>
                  <a:pt x="167" y="119"/>
                  <a:pt x="179" y="115"/>
                  <a:pt x="187" y="107"/>
                </a:cubicBezTo>
                <a:cubicBezTo>
                  <a:pt x="188" y="107"/>
                  <a:pt x="189" y="108"/>
                  <a:pt x="189" y="108"/>
                </a:cubicBezTo>
                <a:cubicBezTo>
                  <a:pt x="194" y="111"/>
                  <a:pt x="202" y="114"/>
                  <a:pt x="214" y="117"/>
                </a:cubicBezTo>
                <a:cubicBezTo>
                  <a:pt x="226" y="119"/>
                  <a:pt x="226" y="119"/>
                  <a:pt x="226" y="119"/>
                </a:cubicBezTo>
                <a:cubicBezTo>
                  <a:pt x="234" y="121"/>
                  <a:pt x="239" y="123"/>
                  <a:pt x="242" y="125"/>
                </a:cubicBezTo>
                <a:cubicBezTo>
                  <a:pt x="245" y="127"/>
                  <a:pt x="247" y="130"/>
                  <a:pt x="247" y="133"/>
                </a:cubicBezTo>
                <a:cubicBezTo>
                  <a:pt x="247" y="140"/>
                  <a:pt x="244" y="144"/>
                  <a:pt x="237" y="147"/>
                </a:cubicBezTo>
                <a:cubicBezTo>
                  <a:pt x="233" y="148"/>
                  <a:pt x="229" y="148"/>
                  <a:pt x="223" y="148"/>
                </a:cubicBezTo>
                <a:cubicBezTo>
                  <a:pt x="213" y="148"/>
                  <a:pt x="207" y="146"/>
                  <a:pt x="203" y="141"/>
                </a:cubicBezTo>
                <a:cubicBezTo>
                  <a:pt x="201" y="139"/>
                  <a:pt x="199" y="135"/>
                  <a:pt x="198" y="130"/>
                </a:cubicBezTo>
                <a:cubicBezTo>
                  <a:pt x="176" y="130"/>
                  <a:pt x="176" y="130"/>
                  <a:pt x="176" y="130"/>
                </a:cubicBezTo>
                <a:cubicBezTo>
                  <a:pt x="176" y="142"/>
                  <a:pt x="180" y="151"/>
                  <a:pt x="189" y="158"/>
                </a:cubicBezTo>
                <a:cubicBezTo>
                  <a:pt x="197" y="164"/>
                  <a:pt x="209" y="168"/>
                  <a:pt x="224" y="168"/>
                </a:cubicBezTo>
                <a:cubicBezTo>
                  <a:pt x="239" y="168"/>
                  <a:pt x="250" y="164"/>
                  <a:pt x="258" y="158"/>
                </a:cubicBezTo>
                <a:cubicBezTo>
                  <a:pt x="265" y="151"/>
                  <a:pt x="269" y="143"/>
                  <a:pt x="270" y="134"/>
                </a:cubicBezTo>
                <a:cubicBezTo>
                  <a:pt x="270" y="166"/>
                  <a:pt x="270" y="166"/>
                  <a:pt x="270" y="166"/>
                </a:cubicBezTo>
                <a:cubicBezTo>
                  <a:pt x="295" y="166"/>
                  <a:pt x="295" y="166"/>
                  <a:pt x="295" y="166"/>
                </a:cubicBezTo>
                <a:cubicBezTo>
                  <a:pt x="295" y="119"/>
                  <a:pt x="295" y="119"/>
                  <a:pt x="295" y="119"/>
                </a:cubicBezTo>
                <a:cubicBezTo>
                  <a:pt x="343" y="119"/>
                  <a:pt x="343" y="119"/>
                  <a:pt x="343" y="119"/>
                </a:cubicBezTo>
                <a:cubicBezTo>
                  <a:pt x="343" y="99"/>
                  <a:pt x="343" y="99"/>
                  <a:pt x="343" y="99"/>
                </a:cubicBezTo>
                <a:cubicBezTo>
                  <a:pt x="295" y="99"/>
                  <a:pt x="295" y="99"/>
                  <a:pt x="295" y="99"/>
                </a:cubicBezTo>
                <a:cubicBezTo>
                  <a:pt x="295" y="73"/>
                  <a:pt x="295" y="73"/>
                  <a:pt x="295" y="73"/>
                </a:cubicBezTo>
                <a:lnTo>
                  <a:pt x="350" y="73"/>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Tree>
  </p:cSld>
  <p:clrMap bg1="lt1" tx1="dk1" bg2="lt2" tx2="dk2" accent1="accent1" accent2="accent2" accent3="accent3" accent4="accent4" accent5="accent5" accent6="accent6" hlink="hlink" folHlink="folHlink"/>
  <p:sldLayoutIdLst>
    <p:sldLayoutId id="2147484014" r:id="rId1"/>
    <p:sldLayoutId id="2147484016" r:id="rId2"/>
    <p:sldLayoutId id="2147483933" r:id="rId3"/>
    <p:sldLayoutId id="2147484012" r:id="rId4"/>
    <p:sldLayoutId id="2147483934" r:id="rId5"/>
    <p:sldLayoutId id="2147484013" r:id="rId6"/>
    <p:sldLayoutId id="2147484015" r:id="rId7"/>
    <p:sldLayoutId id="2147483935" r:id="rId8"/>
    <p:sldLayoutId id="2147483936" r:id="rId9"/>
    <p:sldLayoutId id="2147483937" r:id="rId10"/>
    <p:sldLayoutId id="2147483938" r:id="rId11"/>
    <p:sldLayoutId id="2147483939" r:id="rId12"/>
    <p:sldLayoutId id="2147483940" r:id="rId13"/>
    <p:sldLayoutId id="2147483941" r:id="rId14"/>
    <p:sldLayoutId id="2147483950" r:id="rId15"/>
    <p:sldLayoutId id="2147483942" r:id="rId16"/>
    <p:sldLayoutId id="2147483943" r:id="rId17"/>
    <p:sldLayoutId id="2147483944" r:id="rId18"/>
    <p:sldLayoutId id="2147483945" r:id="rId19"/>
    <p:sldLayoutId id="2147483946" r:id="rId20"/>
    <p:sldLayoutId id="2147483947" r:id="rId21"/>
    <p:sldLayoutId id="2147483948" r:id="rId22"/>
    <p:sldLayoutId id="2147483949" r:id="rId23"/>
    <p:sldLayoutId id="2147484017" r:id="rId24"/>
    <p:sldLayoutId id="2147484018" r:id="rId25"/>
  </p:sldLayoutIdLst>
  <p:transition>
    <p:fade/>
  </p:transition>
  <p:hf hdr="0" ftr="0" dt="0"/>
  <p:txStyles>
    <p:titleStyle>
      <a:lvl1pPr algn="l" defTabSz="914400" rtl="0" eaLnBrk="1" latinLnBrk="0" hangingPunct="1">
        <a:lnSpc>
          <a:spcPct val="85000"/>
        </a:lnSpc>
        <a:spcBef>
          <a:spcPct val="0"/>
        </a:spcBef>
        <a:buNone/>
        <a:defRPr lang="en-US" sz="3600" b="0" kern="1200" cap="none" spc="0" baseline="0" dirty="0" smtClean="0">
          <a:solidFill>
            <a:schemeClr val="tx1"/>
          </a:solidFill>
          <a:latin typeface="+mn-lt"/>
          <a:ea typeface="+mj-ea"/>
          <a:cs typeface="Arial" pitchFamily="34" charset="0"/>
        </a:defRPr>
      </a:lvl1pPr>
    </p:titleStyle>
    <p:bodyStyle>
      <a:lvl1pPr marL="168275" indent="-168275" algn="l" defTabSz="914400" rtl="0" eaLnBrk="1" latinLnBrk="0" hangingPunct="1">
        <a:lnSpc>
          <a:spcPct val="90000"/>
        </a:lnSpc>
        <a:spcBef>
          <a:spcPts val="1400"/>
        </a:spcBef>
        <a:buClr>
          <a:schemeClr val="accent1"/>
        </a:buClr>
        <a:buFont typeface="Wingdings" panose="05000000000000000000" pitchFamily="2" charset="2"/>
        <a:buChar char="§"/>
        <a:defRPr lang="en-US" sz="2100" b="0" kern="1200" dirty="0" smtClean="0">
          <a:solidFill>
            <a:schemeClr val="tx1"/>
          </a:solidFill>
          <a:latin typeface="+mj-lt"/>
          <a:ea typeface="+mn-ea"/>
          <a:cs typeface="+mn-cs"/>
        </a:defRPr>
      </a:lvl1pPr>
      <a:lvl2pPr marL="457200" indent="-227013" algn="l" defTabSz="914400" rtl="0" eaLnBrk="1" latinLnBrk="0" hangingPunct="1">
        <a:lnSpc>
          <a:spcPct val="90000"/>
        </a:lnSpc>
        <a:spcBef>
          <a:spcPts val="1400"/>
        </a:spcBef>
        <a:buClr>
          <a:schemeClr val="accent1"/>
        </a:buClr>
        <a:buFont typeface="Arial" panose="020B0604020202020204" pitchFamily="34" charset="0"/>
        <a:buChar char="•"/>
        <a:defRPr lang="en-US" sz="2100" b="0" kern="1200" dirty="0" smtClean="0">
          <a:solidFill>
            <a:schemeClr val="tx1"/>
          </a:solidFill>
          <a:latin typeface="+mj-lt"/>
          <a:ea typeface="+mn-ea"/>
          <a:cs typeface="+mn-cs"/>
        </a:defRPr>
      </a:lvl2pPr>
      <a:lvl3pPr marL="742950" indent="-227013" algn="l" defTabSz="914400" rtl="0" eaLnBrk="1" latinLnBrk="0" hangingPunct="1">
        <a:lnSpc>
          <a:spcPct val="90000"/>
        </a:lnSpc>
        <a:spcBef>
          <a:spcPts val="1400"/>
        </a:spcBef>
        <a:buClr>
          <a:schemeClr val="accent1"/>
        </a:buClr>
        <a:buFont typeface="Arial" panose="020B0604020202020204" pitchFamily="34" charset="0"/>
        <a:buChar char="‒"/>
        <a:defRPr lang="en-US" sz="2100" b="0" kern="1200" dirty="0" smtClean="0">
          <a:solidFill>
            <a:schemeClr val="tx1"/>
          </a:solidFill>
          <a:latin typeface="+mj-lt"/>
          <a:ea typeface="+mn-ea"/>
          <a:cs typeface="+mn-cs"/>
        </a:defRPr>
      </a:lvl3pPr>
      <a:lvl4pPr marL="1028700" indent="-228600" algn="l" defTabSz="914400" rtl="0" eaLnBrk="1" latinLnBrk="0" hangingPunct="1">
        <a:lnSpc>
          <a:spcPct val="90000"/>
        </a:lnSpc>
        <a:spcBef>
          <a:spcPts val="1400"/>
        </a:spcBef>
        <a:buClr>
          <a:schemeClr val="accent1"/>
        </a:buClr>
        <a:buFont typeface="Wingdings" panose="05000000000000000000" pitchFamily="2" charset="2"/>
        <a:buChar char="§"/>
        <a:defRPr lang="en-US" sz="2100" b="0" kern="1200" dirty="0" smtClean="0">
          <a:solidFill>
            <a:schemeClr val="tx1"/>
          </a:solidFill>
          <a:latin typeface="+mj-lt"/>
          <a:ea typeface="+mn-ea"/>
          <a:cs typeface="+mn-cs"/>
        </a:defRPr>
      </a:lvl4pPr>
      <a:lvl5pPr marL="1312863" indent="-227013" algn="l" defTabSz="914400" rtl="0" eaLnBrk="1" latinLnBrk="0" hangingPunct="1">
        <a:lnSpc>
          <a:spcPct val="90000"/>
        </a:lnSpc>
        <a:spcBef>
          <a:spcPts val="1400"/>
        </a:spcBef>
        <a:buClr>
          <a:schemeClr val="accent1"/>
        </a:buClr>
        <a:buFont typeface="Arial" panose="020B0604020202020204" pitchFamily="34" charset="0"/>
        <a:buChar char="•"/>
        <a:defRPr lang="en-US" sz="2100" b="0" kern="1200" dirty="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6473" y="434358"/>
            <a:ext cx="8089900" cy="563231"/>
          </a:xfrm>
          <a:prstGeom prst="rect">
            <a:avLst/>
          </a:prstGeom>
        </p:spPr>
        <p:txBody>
          <a:bodyPr vert="horz" wrap="square" lIns="91440" tIns="45720" rIns="91440" bIns="45720" rtlCol="0" anchor="t" anchorCtr="0">
            <a:spAutoFit/>
          </a:bodyPr>
          <a:lstStyle/>
          <a:p>
            <a:r>
              <a:rPr lang="en-US" dirty="0"/>
              <a:t>Slide Title Here</a:t>
            </a:r>
          </a:p>
        </p:txBody>
      </p:sp>
      <p:sp>
        <p:nvSpPr>
          <p:cNvPr id="3" name="Text Placeholder 2"/>
          <p:cNvSpPr>
            <a:spLocks noGrp="1"/>
          </p:cNvSpPr>
          <p:nvPr>
            <p:ph type="body" idx="1"/>
          </p:nvPr>
        </p:nvSpPr>
        <p:spPr>
          <a:xfrm>
            <a:off x="657789" y="1555416"/>
            <a:ext cx="8089901" cy="1661993"/>
          </a:xfrm>
          <a:prstGeom prst="rect">
            <a:avLst/>
          </a:prstGeom>
        </p:spPr>
        <p:txBody>
          <a:bodyPr vert="horz" wrap="square" lIns="91440" tIns="45720" rIns="91440" bIns="45720" rtlCol="0">
            <a:noAutofit/>
          </a:bodyPr>
          <a:lstStyle/>
          <a:p>
            <a:pPr lvl="0"/>
            <a:r>
              <a:rPr lang="en-US" dirty="0"/>
              <a:t>Click to edit bullet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E7DF5DBF-C0BC-074A-AAE7-084DFC00E337}" type="datetime1">
              <a:rPr lang="en-US" smtClean="0"/>
              <a:t>2/3/2020</a:t>
            </a:fld>
            <a:endParaRPr lang="en-US" dirty="0"/>
          </a:p>
        </p:txBody>
      </p:sp>
      <p:sp>
        <p:nvSpPr>
          <p:cNvPr id="11"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r>
              <a:rPr lang="en-US"/>
              <a:t>Presentation Title and/or Sub Brand Name Here</a:t>
            </a:r>
            <a:endParaRPr lang="en-US" dirty="0"/>
          </a:p>
        </p:txBody>
      </p:sp>
      <p:sp>
        <p:nvSpPr>
          <p:cNvPr id="12"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7BCC8D0D-EAEC-449D-9161-023DFF90F2E2}" type="slidenum">
              <a:rPr lang="en-US" smtClean="0"/>
              <a:pPr/>
              <a:t>‹#›</a:t>
            </a:fld>
            <a:endParaRPr lang="en-US" dirty="0"/>
          </a:p>
        </p:txBody>
      </p:sp>
      <p:cxnSp>
        <p:nvCxnSpPr>
          <p:cNvPr id="36" name="Straight Connector 35"/>
          <p:cNvCxnSpPr/>
          <p:nvPr/>
        </p:nvCxnSpPr>
        <p:spPr>
          <a:xfrm>
            <a:off x="365125" y="6250080"/>
            <a:ext cx="8413750" cy="0"/>
          </a:xfrm>
          <a:prstGeom prst="line">
            <a:avLst/>
          </a:prstGeom>
          <a:noFill/>
          <a:ln w="3175" cap="flat">
            <a:solidFill>
              <a:schemeClr val="bg1"/>
            </a:solidFill>
            <a:prstDash val="solid"/>
            <a:miter lim="800000"/>
            <a:headEnd/>
            <a:tailEnd/>
          </a:ln>
          <a:extLst>
            <a:ext uri="{909E8E84-426E-40dd-AFC4-6F175D3DCCD1}">
              <a14:hiddenFill xmlns="" xmlns:a14="http://schemas.microsoft.com/office/drawing/2010/main">
                <a:noFill/>
              </a14:hiddenFill>
            </a:ext>
          </a:extLst>
        </p:spPr>
      </p:cxnSp>
      <p:cxnSp>
        <p:nvCxnSpPr>
          <p:cNvPr id="9" name="Straight Connector 8"/>
          <p:cNvCxnSpPr/>
          <p:nvPr userDrawn="1"/>
        </p:nvCxnSpPr>
        <p:spPr>
          <a:xfrm>
            <a:off x="365125" y="6250080"/>
            <a:ext cx="8413750" cy="0"/>
          </a:xfrm>
          <a:prstGeom prst="line">
            <a:avLst/>
          </a:prstGeom>
          <a:noFill/>
          <a:ln w="3175" cap="flat">
            <a:solidFill>
              <a:schemeClr val="bg1"/>
            </a:solidFill>
            <a:prstDash val="solid"/>
            <a:miter lim="800000"/>
            <a:headEnd/>
            <a:tailEnd/>
          </a:ln>
          <a:extLst>
            <a:ext uri="{909E8E84-426E-40dd-AFC4-6F175D3DCCD1}">
              <a14:hiddenFill xmlns="" xmlns:a14="http://schemas.microsoft.com/office/drawing/2010/main">
                <a:noFill/>
              </a14:hiddenFill>
            </a:ext>
          </a:extLst>
        </p:spPr>
      </p:cxnSp>
      <p:pic>
        <p:nvPicPr>
          <p:cNvPr id="10" name="Picture 41"/>
          <p:cNvPicPr>
            <a:picLocks noChangeAspect="1" noChangeArrowheads="1"/>
          </p:cNvPicPr>
          <p:nvPr userDrawn="1"/>
        </p:nvPicPr>
        <p:blipFill rotWithShape="1">
          <a:blip r:embed="rId20">
            <a:extLst>
              <a:ext uri="{28A0092B-C50C-407E-A947-70E740481C1C}">
                <a14:useLocalDpi xmlns:a14="http://schemas.microsoft.com/office/drawing/2010/main" val="0"/>
              </a:ext>
            </a:extLst>
          </a:blip>
          <a:srcRect b="35957"/>
          <a:stretch/>
        </p:blipFill>
        <p:spPr bwMode="invGray">
          <a:xfrm>
            <a:off x="8131174" y="6392864"/>
            <a:ext cx="799313" cy="33538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18672340"/>
      </p:ext>
    </p:extLst>
  </p:cSld>
  <p:clrMap bg1="lt1" tx1="dk1" bg2="lt2" tx2="dk2" accent1="accent1" accent2="accent2" accent3="accent3" accent4="accent4" accent5="accent5" accent6="accent6" hlink="hlink" folHlink="folHlink"/>
  <p:sldLayoutIdLst>
    <p:sldLayoutId id="2147483953" r:id="rId1"/>
    <p:sldLayoutId id="2147484002" r:id="rId2"/>
    <p:sldLayoutId id="2147484003" r:id="rId3"/>
    <p:sldLayoutId id="2147484004" r:id="rId4"/>
    <p:sldLayoutId id="2147484005" r:id="rId5"/>
    <p:sldLayoutId id="2147484006" r:id="rId6"/>
    <p:sldLayoutId id="2147484000" r:id="rId7"/>
    <p:sldLayoutId id="2147483960" r:id="rId8"/>
    <p:sldLayoutId id="2147483961" r:id="rId9"/>
    <p:sldLayoutId id="2147483962" r:id="rId10"/>
    <p:sldLayoutId id="2147483963" r:id="rId11"/>
    <p:sldLayoutId id="2147483964" r:id="rId12"/>
    <p:sldLayoutId id="2147483965" r:id="rId13"/>
    <p:sldLayoutId id="2147483966" r:id="rId14"/>
    <p:sldLayoutId id="2147483967" r:id="rId15"/>
    <p:sldLayoutId id="2147483968" r:id="rId16"/>
    <p:sldLayoutId id="2147483969" r:id="rId17"/>
    <p:sldLayoutId id="2147483970" r:id="rId18"/>
  </p:sldLayoutIdLst>
  <p:transition>
    <p:fade/>
  </p:transition>
  <p:hf hdr="0" ftr="0" dt="0"/>
  <p:txStyles>
    <p:titleStyle>
      <a:lvl1pPr algn="l" defTabSz="914400" rtl="0" eaLnBrk="1" latinLnBrk="0" hangingPunct="1">
        <a:lnSpc>
          <a:spcPct val="85000"/>
        </a:lnSpc>
        <a:spcBef>
          <a:spcPct val="0"/>
        </a:spcBef>
        <a:buNone/>
        <a:defRPr lang="en-US" sz="3600" b="0" kern="1200" cap="none" spc="0" baseline="0" dirty="0" smtClean="0">
          <a:solidFill>
            <a:schemeClr val="bg1"/>
          </a:solidFill>
          <a:latin typeface="+mn-lt"/>
          <a:ea typeface="+mj-ea"/>
          <a:cs typeface="Arial" pitchFamily="34" charset="0"/>
        </a:defRPr>
      </a:lvl1pPr>
    </p:titleStyle>
    <p:bodyStyle>
      <a:lvl1pPr marL="168275" indent="-168275" algn="l" defTabSz="914400" rtl="0" eaLnBrk="1" latinLnBrk="0" hangingPunct="1">
        <a:lnSpc>
          <a:spcPct val="90000"/>
        </a:lnSpc>
        <a:spcBef>
          <a:spcPts val="1400"/>
        </a:spcBef>
        <a:buClr>
          <a:schemeClr val="bg1"/>
        </a:buClr>
        <a:buFont typeface="Wingdings" panose="05000000000000000000" pitchFamily="2" charset="2"/>
        <a:buChar char="§"/>
        <a:defRPr lang="en-US" sz="2100" b="0" kern="1200" dirty="0" smtClean="0">
          <a:solidFill>
            <a:schemeClr val="bg1"/>
          </a:solidFill>
          <a:latin typeface="+mj-lt"/>
          <a:ea typeface="+mn-ea"/>
          <a:cs typeface="+mn-cs"/>
        </a:defRPr>
      </a:lvl1pPr>
      <a:lvl2pPr marL="457200" indent="-227013" algn="l" defTabSz="914400" rtl="0" eaLnBrk="1" latinLnBrk="0" hangingPunct="1">
        <a:lnSpc>
          <a:spcPct val="90000"/>
        </a:lnSpc>
        <a:spcBef>
          <a:spcPts val="1400"/>
        </a:spcBef>
        <a:buClr>
          <a:schemeClr val="bg1"/>
        </a:buClr>
        <a:buFont typeface="Arial" panose="020B0604020202020204" pitchFamily="34" charset="0"/>
        <a:buChar char="•"/>
        <a:defRPr lang="en-US" sz="2100" b="0" kern="1200" dirty="0" smtClean="0">
          <a:solidFill>
            <a:schemeClr val="bg1"/>
          </a:solidFill>
          <a:latin typeface="+mj-lt"/>
          <a:ea typeface="+mn-ea"/>
          <a:cs typeface="+mn-cs"/>
        </a:defRPr>
      </a:lvl2pPr>
      <a:lvl3pPr marL="742950" indent="-227013" algn="l" defTabSz="914400" rtl="0" eaLnBrk="1" latinLnBrk="0" hangingPunct="1">
        <a:lnSpc>
          <a:spcPct val="90000"/>
        </a:lnSpc>
        <a:spcBef>
          <a:spcPts val="1400"/>
        </a:spcBef>
        <a:buClr>
          <a:schemeClr val="bg1"/>
        </a:buClr>
        <a:buFont typeface="Arial" panose="020B0604020202020204" pitchFamily="34" charset="0"/>
        <a:buChar char="‒"/>
        <a:defRPr lang="en-US" sz="2100" b="0" kern="1200" dirty="0" smtClean="0">
          <a:solidFill>
            <a:schemeClr val="bg1"/>
          </a:solidFill>
          <a:latin typeface="+mj-lt"/>
          <a:ea typeface="+mn-ea"/>
          <a:cs typeface="+mn-cs"/>
        </a:defRPr>
      </a:lvl3pPr>
      <a:lvl4pPr marL="1028700" indent="-228600" algn="l" defTabSz="914400" rtl="0" eaLnBrk="1" latinLnBrk="0" hangingPunct="1">
        <a:lnSpc>
          <a:spcPct val="90000"/>
        </a:lnSpc>
        <a:spcBef>
          <a:spcPts val="1400"/>
        </a:spcBef>
        <a:buClr>
          <a:schemeClr val="bg1"/>
        </a:buClr>
        <a:buFont typeface="Wingdings" panose="05000000000000000000" pitchFamily="2" charset="2"/>
        <a:buChar char="§"/>
        <a:defRPr lang="en-US" sz="2100" b="0" kern="1200" dirty="0" smtClean="0">
          <a:solidFill>
            <a:schemeClr val="bg1"/>
          </a:solidFill>
          <a:latin typeface="+mj-lt"/>
          <a:ea typeface="+mn-ea"/>
          <a:cs typeface="+mn-cs"/>
        </a:defRPr>
      </a:lvl4pPr>
      <a:lvl5pPr marL="1312863" indent="-227013" algn="l" defTabSz="914400" rtl="0" eaLnBrk="1" latinLnBrk="0" hangingPunct="1">
        <a:lnSpc>
          <a:spcPct val="90000"/>
        </a:lnSpc>
        <a:spcBef>
          <a:spcPts val="1400"/>
        </a:spcBef>
        <a:buClr>
          <a:schemeClr val="bg1"/>
        </a:buClr>
        <a:buFont typeface="Arial" panose="020B0604020202020204" pitchFamily="34" charset="0"/>
        <a:buChar char="•"/>
        <a:defRPr lang="en-US" sz="2100" b="0" kern="1200" dirty="0">
          <a:solidFill>
            <a:schemeClr val="bg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Rectangle 4"/>
          <p:cNvSpPr/>
          <p:nvPr userDrawn="1"/>
        </p:nvSpPr>
        <p:spPr bwMode="invGray">
          <a:xfrm>
            <a:off x="0" y="6250080"/>
            <a:ext cx="9144000" cy="607920"/>
          </a:xfrm>
          <a:prstGeom prst="rect">
            <a:avLst/>
          </a:prstGeom>
          <a:solidFill>
            <a:schemeClr val="tx1"/>
          </a:solidFill>
          <a:ln w="19050" algn="ctr">
            <a:solidFill>
              <a:schemeClr val="tx1"/>
            </a:solid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sp>
        <p:nvSpPr>
          <p:cNvPr id="2" name="Title Placeholder 1"/>
          <p:cNvSpPr>
            <a:spLocks noGrp="1"/>
          </p:cNvSpPr>
          <p:nvPr>
            <p:ph type="title"/>
          </p:nvPr>
        </p:nvSpPr>
        <p:spPr>
          <a:xfrm>
            <a:off x="655950" y="434358"/>
            <a:ext cx="8089900" cy="563231"/>
          </a:xfrm>
          <a:prstGeom prst="rect">
            <a:avLst/>
          </a:prstGeom>
        </p:spPr>
        <p:txBody>
          <a:bodyPr vert="horz" wrap="square" lIns="91440" tIns="45720" rIns="91440" bIns="45720" rtlCol="0" anchor="t" anchorCtr="0">
            <a:spAutoFit/>
          </a:bodyPr>
          <a:lstStyle/>
          <a:p>
            <a:r>
              <a:rPr lang="en-US" dirty="0"/>
              <a:t>Slide Title Here</a:t>
            </a:r>
          </a:p>
        </p:txBody>
      </p:sp>
      <p:sp>
        <p:nvSpPr>
          <p:cNvPr id="3" name="Text Placeholder 2"/>
          <p:cNvSpPr>
            <a:spLocks noGrp="1"/>
          </p:cNvSpPr>
          <p:nvPr>
            <p:ph type="body" idx="1"/>
          </p:nvPr>
        </p:nvSpPr>
        <p:spPr>
          <a:xfrm>
            <a:off x="657789" y="1555416"/>
            <a:ext cx="8089901" cy="1661993"/>
          </a:xfrm>
          <a:prstGeom prst="rect">
            <a:avLst/>
          </a:prstGeom>
        </p:spPr>
        <p:txBody>
          <a:bodyPr vert="horz" wrap="square" lIns="91440" tIns="45720" rIns="91440" bIns="45720" rtlCol="0">
            <a:noAutofit/>
          </a:bodyPr>
          <a:lstStyle/>
          <a:p>
            <a:pPr lvl="0"/>
            <a:r>
              <a:rPr lang="en-US" dirty="0"/>
              <a:t>Click to edit bullet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5835F362-B714-5A4E-9B9C-1108837CE828}" type="datetime1">
              <a:rPr lang="en-US" smtClean="0"/>
              <a:t>2/3/2020</a:t>
            </a:fld>
            <a:endParaRPr lang="en-US" dirty="0"/>
          </a:p>
        </p:txBody>
      </p:sp>
      <p:sp>
        <p:nvSpPr>
          <p:cNvPr id="11"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r>
              <a:rPr lang="en-US"/>
              <a:t>Presentation Title and/or Sub Brand Name Here</a:t>
            </a:r>
            <a:endParaRPr lang="en-US" dirty="0"/>
          </a:p>
        </p:txBody>
      </p:sp>
      <p:sp>
        <p:nvSpPr>
          <p:cNvPr id="12"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7BCC8D0D-EAEC-449D-9161-023DFF90F2E2}" type="slidenum">
              <a:rPr lang="en-US" smtClean="0"/>
              <a:pPr/>
              <a:t>‹#›</a:t>
            </a:fld>
            <a:endParaRPr lang="en-US" dirty="0"/>
          </a:p>
        </p:txBody>
      </p:sp>
      <p:pic>
        <p:nvPicPr>
          <p:cNvPr id="9" name="Picture 41"/>
          <p:cNvPicPr>
            <a:picLocks noChangeAspect="1" noChangeArrowheads="1"/>
          </p:cNvPicPr>
          <p:nvPr userDrawn="1"/>
        </p:nvPicPr>
        <p:blipFill rotWithShape="1">
          <a:blip r:embed="rId20">
            <a:extLst>
              <a:ext uri="{28A0092B-C50C-407E-A947-70E740481C1C}">
                <a14:useLocalDpi xmlns:a14="http://schemas.microsoft.com/office/drawing/2010/main" val="0"/>
              </a:ext>
            </a:extLst>
          </a:blip>
          <a:srcRect b="35957"/>
          <a:stretch/>
        </p:blipFill>
        <p:spPr bwMode="invGray">
          <a:xfrm>
            <a:off x="8131174" y="6392864"/>
            <a:ext cx="799313" cy="33538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87434878"/>
      </p:ext>
    </p:extLst>
  </p:cSld>
  <p:clrMap bg1="lt1" tx1="dk1" bg2="lt2" tx2="dk2" accent1="accent1" accent2="accent2" accent3="accent3" accent4="accent4" accent5="accent5" accent6="accent6" hlink="hlink" folHlink="folHlink"/>
  <p:sldLayoutIdLst>
    <p:sldLayoutId id="2147484007" r:id="rId1"/>
    <p:sldLayoutId id="2147483972" r:id="rId2"/>
    <p:sldLayoutId id="2147484008" r:id="rId3"/>
    <p:sldLayoutId id="2147484009" r:id="rId4"/>
    <p:sldLayoutId id="2147484010" r:id="rId5"/>
    <p:sldLayoutId id="2147484011" r:id="rId6"/>
    <p:sldLayoutId id="2147484001" r:id="rId7"/>
    <p:sldLayoutId id="2147483979" r:id="rId8"/>
    <p:sldLayoutId id="2147483980" r:id="rId9"/>
    <p:sldLayoutId id="2147483981" r:id="rId10"/>
    <p:sldLayoutId id="2147483982" r:id="rId11"/>
    <p:sldLayoutId id="2147483983" r:id="rId12"/>
    <p:sldLayoutId id="2147483984" r:id="rId13"/>
    <p:sldLayoutId id="2147483985" r:id="rId14"/>
    <p:sldLayoutId id="2147483986" r:id="rId15"/>
    <p:sldLayoutId id="2147483987" r:id="rId16"/>
    <p:sldLayoutId id="2147483988" r:id="rId17"/>
    <p:sldLayoutId id="2147483989" r:id="rId18"/>
  </p:sldLayoutIdLst>
  <p:transition>
    <p:fade/>
  </p:transition>
  <p:hf hdr="0" ftr="0" dt="0"/>
  <p:txStyles>
    <p:titleStyle>
      <a:lvl1pPr algn="l" defTabSz="914400" rtl="0" eaLnBrk="1" latinLnBrk="0" hangingPunct="1">
        <a:lnSpc>
          <a:spcPct val="85000"/>
        </a:lnSpc>
        <a:spcBef>
          <a:spcPct val="0"/>
        </a:spcBef>
        <a:buNone/>
        <a:defRPr lang="en-US" sz="3600" b="0" kern="1200" cap="none" spc="0" baseline="0" dirty="0" smtClean="0">
          <a:solidFill>
            <a:schemeClr val="tx1"/>
          </a:solidFill>
          <a:latin typeface="+mn-lt"/>
          <a:ea typeface="+mj-ea"/>
          <a:cs typeface="Arial" pitchFamily="34" charset="0"/>
        </a:defRPr>
      </a:lvl1pPr>
    </p:titleStyle>
    <p:bodyStyle>
      <a:lvl1pPr marL="168275" indent="-168275" algn="l" defTabSz="914400" rtl="0" eaLnBrk="1" latinLnBrk="0" hangingPunct="1">
        <a:lnSpc>
          <a:spcPct val="90000"/>
        </a:lnSpc>
        <a:spcBef>
          <a:spcPts val="1400"/>
        </a:spcBef>
        <a:buClr>
          <a:schemeClr val="accent1"/>
        </a:buClr>
        <a:buFont typeface="Wingdings" panose="05000000000000000000" pitchFamily="2" charset="2"/>
        <a:buChar char="§"/>
        <a:defRPr lang="en-US" sz="2100" b="0" kern="1200" dirty="0" smtClean="0">
          <a:solidFill>
            <a:schemeClr val="tx1"/>
          </a:solidFill>
          <a:latin typeface="+mj-lt"/>
          <a:ea typeface="+mn-ea"/>
          <a:cs typeface="+mn-cs"/>
        </a:defRPr>
      </a:lvl1pPr>
      <a:lvl2pPr marL="457200" indent="-227013" algn="l" defTabSz="914400" rtl="0" eaLnBrk="1" latinLnBrk="0" hangingPunct="1">
        <a:lnSpc>
          <a:spcPct val="90000"/>
        </a:lnSpc>
        <a:spcBef>
          <a:spcPts val="1400"/>
        </a:spcBef>
        <a:buClr>
          <a:schemeClr val="accent1"/>
        </a:buClr>
        <a:buFont typeface="Arial" panose="020B0604020202020204" pitchFamily="34" charset="0"/>
        <a:buChar char="•"/>
        <a:defRPr lang="en-US" sz="2100" b="0" kern="1200" dirty="0" smtClean="0">
          <a:solidFill>
            <a:schemeClr val="tx1"/>
          </a:solidFill>
          <a:latin typeface="+mj-lt"/>
          <a:ea typeface="+mn-ea"/>
          <a:cs typeface="+mn-cs"/>
        </a:defRPr>
      </a:lvl2pPr>
      <a:lvl3pPr marL="742950" indent="-227013" algn="l" defTabSz="914400" rtl="0" eaLnBrk="1" latinLnBrk="0" hangingPunct="1">
        <a:lnSpc>
          <a:spcPct val="90000"/>
        </a:lnSpc>
        <a:spcBef>
          <a:spcPts val="1400"/>
        </a:spcBef>
        <a:buClr>
          <a:schemeClr val="accent1"/>
        </a:buClr>
        <a:buFont typeface="Arial" panose="020B0604020202020204" pitchFamily="34" charset="0"/>
        <a:buChar char="‒"/>
        <a:defRPr lang="en-US" sz="2100" b="0" kern="1200" dirty="0" smtClean="0">
          <a:solidFill>
            <a:schemeClr val="tx1"/>
          </a:solidFill>
          <a:latin typeface="+mj-lt"/>
          <a:ea typeface="+mn-ea"/>
          <a:cs typeface="+mn-cs"/>
        </a:defRPr>
      </a:lvl3pPr>
      <a:lvl4pPr marL="1028700" indent="-228600" algn="l" defTabSz="914400" rtl="0" eaLnBrk="1" latinLnBrk="0" hangingPunct="1">
        <a:lnSpc>
          <a:spcPct val="90000"/>
        </a:lnSpc>
        <a:spcBef>
          <a:spcPts val="1400"/>
        </a:spcBef>
        <a:buClr>
          <a:schemeClr val="accent1"/>
        </a:buClr>
        <a:buFont typeface="Wingdings" panose="05000000000000000000" pitchFamily="2" charset="2"/>
        <a:buChar char="§"/>
        <a:defRPr lang="en-US" sz="2100" b="0" kern="1200" dirty="0" smtClean="0">
          <a:solidFill>
            <a:schemeClr val="tx1"/>
          </a:solidFill>
          <a:latin typeface="+mj-lt"/>
          <a:ea typeface="+mn-ea"/>
          <a:cs typeface="+mn-cs"/>
        </a:defRPr>
      </a:lvl4pPr>
      <a:lvl5pPr marL="1312863" indent="-227013" algn="l" defTabSz="914400" rtl="0" eaLnBrk="1" latinLnBrk="0" hangingPunct="1">
        <a:lnSpc>
          <a:spcPct val="90000"/>
        </a:lnSpc>
        <a:spcBef>
          <a:spcPts val="1400"/>
        </a:spcBef>
        <a:buClr>
          <a:schemeClr val="accent1"/>
        </a:buClr>
        <a:buFont typeface="Arial" panose="020B0604020202020204" pitchFamily="34" charset="0"/>
        <a:buChar char="•"/>
        <a:defRPr lang="en-US" sz="2100" b="0" kern="1200" dirty="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0.xml.rels><?xml version="1.0" encoding="UTF-8" standalone="yes"?>
<Relationships xmlns="http://schemas.openxmlformats.org/package/2006/relationships"><Relationship Id="rId3" Type="http://schemas.openxmlformats.org/officeDocument/2006/relationships/hyperlink" Target="https://publicationethics.org/files/International%20standards_authors_for%20website_11_Nov_2011_1.pdf" TargetMode="External"/><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hyperlink" Target="https://doi.org/10.24318/cope.2018.1.1" TargetMode="External"/><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hyperlink" Target="https://doi.org/10.24318/cope.2018.1.1" TargetMode="External"/><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37.xml"/><Relationship Id="rId4" Type="http://schemas.openxmlformats.org/officeDocument/2006/relationships/hyperlink" Target="https://twitter.com/digitalsci/status/781860071831642113"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www.mededportal.org/publication/9309/" TargetMode="External"/><Relationship Id="rId2" Type="http://schemas.openxmlformats.org/officeDocument/2006/relationships/notesSlide" Target="../notesSlides/notesSlide1.xml"/><Relationship Id="rId1" Type="http://schemas.openxmlformats.org/officeDocument/2006/relationships/slideLayout" Target="../slideLayouts/slideLayout24.xml"/><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3" Type="http://schemas.openxmlformats.org/officeDocument/2006/relationships/hyperlink" Target="https://publicationethics.org/files/Who_owns_peer_reviews_discussion_document.pdf" TargetMode="External"/><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hyperlink" Target="https://doi.org/10.24318/cope.2019.1.9" TargetMode="External"/><Relationship Id="rId2" Type="http://schemas.openxmlformats.org/officeDocument/2006/relationships/notesSlide" Target="../notesSlides/notesSlide18.xml"/><Relationship Id="rId1" Type="http://schemas.openxmlformats.org/officeDocument/2006/relationships/slideLayout" Target="../slideLayouts/slideLayout14.xml"/><Relationship Id="rId6" Type="http://schemas.openxmlformats.org/officeDocument/2006/relationships/hyperlink" Target="https://tinyurl.com/preprintsprtraining" TargetMode="External"/><Relationship Id="rId5" Type="http://schemas.openxmlformats.org/officeDocument/2006/relationships/hyperlink" Target="https://publons.com/community/academy/" TargetMode="External"/><Relationship Id="rId4" Type="http://schemas.openxmlformats.org/officeDocument/2006/relationships/hyperlink" Target="http://reviewers.plos.org/resources/"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publons.com/" TargetMode="External"/><Relationship Id="rId2" Type="http://schemas.openxmlformats.org/officeDocument/2006/relationships/notesSlide" Target="../notesSlides/notesSlide19.xml"/><Relationship Id="rId1" Type="http://schemas.openxmlformats.org/officeDocument/2006/relationships/slideLayout" Target="../slideLayouts/slideLayout14.xml"/><Relationship Id="rId5" Type="http://schemas.openxmlformats.org/officeDocument/2006/relationships/hyperlink" Target="https://transpose-publishing.github.io/" TargetMode="External"/><Relationship Id="rId4" Type="http://schemas.openxmlformats.org/officeDocument/2006/relationships/hyperlink" Target="https://orcid.org/"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hyperlink" Target="https://thinkcheckattend.org/" TargetMode="External"/><Relationship Id="rId2" Type="http://schemas.openxmlformats.org/officeDocument/2006/relationships/notesSlide" Target="../notesSlides/notesSlide20.xml"/><Relationship Id="rId1" Type="http://schemas.openxmlformats.org/officeDocument/2006/relationships/slideLayout" Target="../slideLayouts/slideLayout14.xml"/><Relationship Id="rId6" Type="http://schemas.openxmlformats.org/officeDocument/2006/relationships/hyperlink" Target="https://thinkchecksubmit.org/" TargetMode="External"/><Relationship Id="rId5" Type="http://schemas.openxmlformats.org/officeDocument/2006/relationships/hyperlink" Target="http://tiny.ucsf.edu/publishers" TargetMode="External"/><Relationship Id="rId4" Type="http://schemas.openxmlformats.org/officeDocument/2006/relationships/image" Target="../media/image16.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3" Type="http://schemas.openxmlformats.org/officeDocument/2006/relationships/hyperlink" Target="http://www.icmje.org/recommendations/browse/roles-and-responsibilities/defining-the-role-of-authors-and-contributors.html" TargetMode="External"/><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hyperlink" Target="https://www.bmj.com/about-bmj/resources-authors/article-submission/authorship-contributorship" TargetMode="External"/><Relationship Id="rId2" Type="http://schemas.openxmlformats.org/officeDocument/2006/relationships/notesSlide" Target="../notesSlides/notesSlide5.xml"/><Relationship Id="rId1" Type="http://schemas.openxmlformats.org/officeDocument/2006/relationships/slideLayout" Target="../slideLayouts/slideLayout16.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hyperlink" Target="https://publicationethics.org/" TargetMode="External"/><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hyperlink" Target="https://publicationethics.org/resources/resources-and-further-reading/international-standards-editors-and-authors" TargetMode="External"/><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While you are waiting</a:t>
            </a:r>
            <a:endParaRPr lang="en-US" b="1" dirty="0"/>
          </a:p>
        </p:txBody>
      </p:sp>
      <p:sp>
        <p:nvSpPr>
          <p:cNvPr id="3" name="Content Placeholder 2"/>
          <p:cNvSpPr>
            <a:spLocks noGrp="1"/>
          </p:cNvSpPr>
          <p:nvPr>
            <p:ph idx="1"/>
          </p:nvPr>
        </p:nvSpPr>
        <p:spPr/>
        <p:txBody>
          <a:bodyPr/>
          <a:lstStyle/>
          <a:p>
            <a:pPr marL="0" indent="0">
              <a:buNone/>
            </a:pPr>
            <a:r>
              <a:rPr lang="en-US" dirty="0" smtClean="0"/>
              <a:t>Pick up an index card. Please write on it any question or authorship challenge that you want to have discussed. We will  dedicate time during the exercise and at the end of the session to discuss specific questions or examples.</a:t>
            </a:r>
          </a:p>
          <a:p>
            <a:pPr lvl="1"/>
            <a:endParaRPr lang="en-US" dirty="0"/>
          </a:p>
        </p:txBody>
      </p:sp>
    </p:spTree>
    <p:extLst>
      <p:ext uri="{BB962C8B-B14F-4D97-AF65-F5344CB8AC3E}">
        <p14:creationId xmlns:p14="http://schemas.microsoft.com/office/powerpoint/2010/main" val="28556628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732" y="438912"/>
            <a:ext cx="8089901" cy="872530"/>
          </a:xfrm>
        </p:spPr>
        <p:txBody>
          <a:bodyPr rtlCol="0">
            <a:normAutofit fontScale="90000"/>
          </a:bodyPr>
          <a:lstStyle/>
          <a:p>
            <a:pPr eaLnBrk="1" fontAlgn="auto" hangingPunct="1">
              <a:spcAft>
                <a:spcPts val="0"/>
              </a:spcAft>
              <a:defRPr/>
            </a:pPr>
            <a:r>
              <a:rPr lang="en-US" sz="4000" b="1" dirty="0" smtClean="0"/>
              <a:t>COPE </a:t>
            </a:r>
            <a:r>
              <a:rPr lang="en-US" sz="4000" b="1" dirty="0"/>
              <a:t>Key </a:t>
            </a:r>
            <a:r>
              <a:rPr lang="en-US" sz="4000" b="1" dirty="0" smtClean="0"/>
              <a:t>concepts </a:t>
            </a:r>
            <a:r>
              <a:rPr lang="en-US" sz="4000" b="1" dirty="0"/>
              <a:t>in </a:t>
            </a:r>
            <a:r>
              <a:rPr lang="en-US" sz="4000" b="1" dirty="0" smtClean="0"/>
              <a:t>authorship</a:t>
            </a:r>
            <a:r>
              <a:rPr lang="en-US" dirty="0"/>
              <a:t/>
            </a:r>
            <a:br>
              <a:rPr lang="en-US" dirty="0"/>
            </a:br>
            <a:endParaRPr lang="en-US" dirty="0"/>
          </a:p>
        </p:txBody>
      </p:sp>
      <p:sp>
        <p:nvSpPr>
          <p:cNvPr id="30723" name="Content Placeholder 2"/>
          <p:cNvSpPr>
            <a:spLocks noGrp="1"/>
          </p:cNvSpPr>
          <p:nvPr>
            <p:ph idx="1"/>
          </p:nvPr>
        </p:nvSpPr>
        <p:spPr>
          <a:xfrm>
            <a:off x="653732" y="1436160"/>
            <a:ext cx="8325548" cy="4439015"/>
          </a:xfrm>
        </p:spPr>
        <p:txBody>
          <a:bodyPr/>
          <a:lstStyle/>
          <a:p>
            <a:pPr eaLnBrk="1" hangingPunct="1"/>
            <a:r>
              <a:rPr lang="en-US" sz="2400" dirty="0" smtClean="0"/>
              <a:t>First and last authors (author position</a:t>
            </a:r>
            <a:r>
              <a:rPr lang="en-US" sz="2400" dirty="0" smtClean="0"/>
              <a:t>)</a:t>
            </a:r>
          </a:p>
          <a:p>
            <a:pPr marL="0" indent="0" eaLnBrk="1" hangingPunct="1">
              <a:buNone/>
            </a:pPr>
            <a:r>
              <a:rPr lang="en-US" sz="2800" i="1" dirty="0" smtClean="0">
                <a:latin typeface="+mn-lt"/>
              </a:rPr>
              <a:t>To be avoided:</a:t>
            </a:r>
            <a:endParaRPr lang="en-US" sz="2800" i="1" dirty="0" smtClean="0">
              <a:latin typeface="+mn-lt"/>
            </a:endParaRPr>
          </a:p>
          <a:p>
            <a:pPr eaLnBrk="1" hangingPunct="1"/>
            <a:r>
              <a:rPr lang="en-US" sz="2400" u="sng" dirty="0" smtClean="0"/>
              <a:t>guest </a:t>
            </a:r>
            <a:r>
              <a:rPr lang="en-US" sz="2400" u="sng" dirty="0"/>
              <a:t>authors </a:t>
            </a:r>
            <a:r>
              <a:rPr lang="en-US" sz="2400" dirty="0"/>
              <a:t>are those who do not meet accepted authorship criteria but are listed because of their seniority, reputation or supposed influence </a:t>
            </a:r>
            <a:endParaRPr lang="en-US" sz="2400" dirty="0" smtClean="0"/>
          </a:p>
          <a:p>
            <a:pPr eaLnBrk="1" hangingPunct="1"/>
            <a:r>
              <a:rPr lang="en-US" sz="2400" u="sng" dirty="0" smtClean="0"/>
              <a:t>gift </a:t>
            </a:r>
            <a:r>
              <a:rPr lang="en-US" sz="2400" u="sng" dirty="0"/>
              <a:t>authors </a:t>
            </a:r>
            <a:r>
              <a:rPr lang="en-US" sz="2400" dirty="0"/>
              <a:t>are those who do </a:t>
            </a:r>
            <a:r>
              <a:rPr lang="en-US" sz="2400" dirty="0" smtClean="0"/>
              <a:t>not </a:t>
            </a:r>
            <a:r>
              <a:rPr lang="en-US" sz="2400" dirty="0"/>
              <a:t>meet accepted authorship criteria but are listed as a personal </a:t>
            </a:r>
            <a:r>
              <a:rPr lang="en-US" sz="2400" dirty="0" smtClean="0"/>
              <a:t>favor </a:t>
            </a:r>
            <a:r>
              <a:rPr lang="en-US" sz="2400" dirty="0"/>
              <a:t>or in return for payment</a:t>
            </a:r>
            <a:endParaRPr lang="en-US" sz="2400" dirty="0" smtClean="0"/>
          </a:p>
          <a:p>
            <a:pPr eaLnBrk="1" hangingPunct="1"/>
            <a:r>
              <a:rPr lang="en-US" sz="2400" u="sng" dirty="0" smtClean="0"/>
              <a:t>ghost </a:t>
            </a:r>
            <a:r>
              <a:rPr lang="en-US" sz="2400" u="sng" dirty="0"/>
              <a:t>authors </a:t>
            </a:r>
            <a:r>
              <a:rPr lang="en-US" sz="2400" dirty="0"/>
              <a:t>are those who meet authorship criteria but are not </a:t>
            </a:r>
            <a:r>
              <a:rPr lang="en-US" sz="2400" dirty="0" smtClean="0"/>
              <a:t>listed </a:t>
            </a:r>
          </a:p>
          <a:p>
            <a:pPr marL="0" indent="0" eaLnBrk="1" hangingPunct="1">
              <a:buNone/>
            </a:pPr>
            <a:r>
              <a:rPr lang="en-US" sz="1400" dirty="0" smtClean="0">
                <a:latin typeface="+mn-lt"/>
                <a:hlinkClick r:id="rId3"/>
              </a:rPr>
              <a:t>https</a:t>
            </a:r>
            <a:r>
              <a:rPr lang="en-US" sz="1400" dirty="0">
                <a:latin typeface="+mn-lt"/>
                <a:hlinkClick r:id="rId3"/>
              </a:rPr>
              <a:t>://</a:t>
            </a:r>
            <a:r>
              <a:rPr lang="en-US" sz="1400" dirty="0" smtClean="0">
                <a:latin typeface="+mn-lt"/>
                <a:hlinkClick r:id="rId3"/>
              </a:rPr>
              <a:t>publicationethics.org/files/International%20standards_authors_for%20website_11_Nov_2011_1.pdf</a:t>
            </a:r>
            <a:r>
              <a:rPr lang="en-US" sz="1400" dirty="0" smtClean="0">
                <a:latin typeface="+mn-lt"/>
              </a:rPr>
              <a:t> </a:t>
            </a:r>
          </a:p>
        </p:txBody>
      </p:sp>
    </p:spTree>
    <p:extLst>
      <p:ext uri="{BB962C8B-B14F-4D97-AF65-F5344CB8AC3E}">
        <p14:creationId xmlns:p14="http://schemas.microsoft.com/office/powerpoint/2010/main" val="3795244852"/>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728761" y="2175163"/>
            <a:ext cx="3718548" cy="3394364"/>
          </a:xfrm>
          <a:prstGeom prst="rect">
            <a:avLst/>
          </a:prstGeom>
          <a:solidFill>
            <a:schemeClr val="accent1"/>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sp>
        <p:nvSpPr>
          <p:cNvPr id="8" name="Rectangle 7"/>
          <p:cNvSpPr/>
          <p:nvPr/>
        </p:nvSpPr>
        <p:spPr bwMode="auto">
          <a:xfrm>
            <a:off x="4594179" y="2175162"/>
            <a:ext cx="3718548" cy="3394363"/>
          </a:xfrm>
          <a:prstGeom prst="rect">
            <a:avLst/>
          </a:prstGeom>
          <a:solidFill>
            <a:schemeClr val="bg2">
              <a:lumMod val="75000"/>
            </a:schemeClr>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sp>
        <p:nvSpPr>
          <p:cNvPr id="2" name="Title 1"/>
          <p:cNvSpPr>
            <a:spLocks noGrp="1"/>
          </p:cNvSpPr>
          <p:nvPr>
            <p:ph type="title"/>
          </p:nvPr>
        </p:nvSpPr>
        <p:spPr>
          <a:xfrm>
            <a:off x="728761" y="624259"/>
            <a:ext cx="8080375" cy="575094"/>
          </a:xfrm>
        </p:spPr>
        <p:txBody>
          <a:bodyPr/>
          <a:lstStyle/>
          <a:p>
            <a:r>
              <a:rPr lang="en-US" b="1" dirty="0"/>
              <a:t>Responsibilities of the authors</a:t>
            </a:r>
          </a:p>
        </p:txBody>
      </p:sp>
      <p:sp>
        <p:nvSpPr>
          <p:cNvPr id="4" name="Slide Number Placeholder 3"/>
          <p:cNvSpPr>
            <a:spLocks noGrp="1"/>
          </p:cNvSpPr>
          <p:nvPr>
            <p:ph type="sldNum" sz="quarter" idx="4"/>
          </p:nvPr>
        </p:nvSpPr>
        <p:spPr/>
        <p:txBody>
          <a:bodyPr/>
          <a:lstStyle/>
          <a:p>
            <a:fld id="{7BCC8D0D-EAEC-449D-9161-023DFF90F2E2}" type="slidenum">
              <a:rPr lang="en-US" smtClean="0"/>
              <a:pPr/>
              <a:t>11</a:t>
            </a:fld>
            <a:endParaRPr lang="en-US" dirty="0"/>
          </a:p>
        </p:txBody>
      </p:sp>
      <p:sp>
        <p:nvSpPr>
          <p:cNvPr id="5" name="Rectangle 4"/>
          <p:cNvSpPr/>
          <p:nvPr/>
        </p:nvSpPr>
        <p:spPr>
          <a:xfrm>
            <a:off x="867311" y="2316446"/>
            <a:ext cx="3469166" cy="3139321"/>
          </a:xfrm>
          <a:prstGeom prst="rect">
            <a:avLst/>
          </a:prstGeom>
        </p:spPr>
        <p:txBody>
          <a:bodyPr wrap="square">
            <a:spAutoFit/>
          </a:bodyPr>
          <a:lstStyle/>
          <a:p>
            <a:pPr marL="285750" indent="-285750">
              <a:buFont typeface="Arial" charset="0"/>
              <a:buChar char="•"/>
            </a:pPr>
            <a:r>
              <a:rPr lang="en-US" dirty="0">
                <a:solidFill>
                  <a:schemeClr val="bg1"/>
                </a:solidFill>
                <a:latin typeface="Helvetica" charset="0"/>
              </a:rPr>
              <a:t>accuracy of the data and the conclusions and claims drawn from those data </a:t>
            </a:r>
            <a:r>
              <a:rPr lang="en-US" b="1" i="1" dirty="0">
                <a:solidFill>
                  <a:schemeClr val="bg1"/>
                </a:solidFill>
                <a:latin typeface="Helvetica" charset="0"/>
              </a:rPr>
              <a:t>for the entire paper</a:t>
            </a:r>
          </a:p>
          <a:p>
            <a:pPr marL="285750" indent="-285750">
              <a:buFont typeface="Arial" charset="0"/>
              <a:buChar char="•"/>
            </a:pPr>
            <a:r>
              <a:rPr lang="en-US" dirty="0">
                <a:solidFill>
                  <a:schemeClr val="bg1"/>
                </a:solidFill>
                <a:latin typeface="Helvetica" charset="0"/>
              </a:rPr>
              <a:t>Accuracy of the authorship list (all deserve authorship and no one has been neglected)</a:t>
            </a:r>
          </a:p>
          <a:p>
            <a:pPr marL="285750" indent="-285750">
              <a:buFont typeface="Arial" charset="0"/>
              <a:buChar char="•"/>
            </a:pPr>
            <a:r>
              <a:rPr lang="en-US" dirty="0">
                <a:solidFill>
                  <a:schemeClr val="bg1"/>
                </a:solidFill>
                <a:latin typeface="Helvetica" charset="0"/>
              </a:rPr>
              <a:t>handling of all correspondence and response to inquiries </a:t>
            </a:r>
            <a:endParaRPr lang="en-US" dirty="0">
              <a:solidFill>
                <a:schemeClr val="bg1"/>
              </a:solidFill>
            </a:endParaRPr>
          </a:p>
        </p:txBody>
      </p:sp>
      <p:sp>
        <p:nvSpPr>
          <p:cNvPr id="6" name="Rectangle 5"/>
          <p:cNvSpPr/>
          <p:nvPr/>
        </p:nvSpPr>
        <p:spPr>
          <a:xfrm>
            <a:off x="4749342" y="2330301"/>
            <a:ext cx="3325091" cy="2308324"/>
          </a:xfrm>
          <a:prstGeom prst="rect">
            <a:avLst/>
          </a:prstGeom>
        </p:spPr>
        <p:txBody>
          <a:bodyPr wrap="square">
            <a:spAutoFit/>
          </a:bodyPr>
          <a:lstStyle/>
          <a:p>
            <a:pPr marL="285750" indent="-285750">
              <a:buFont typeface="Arial" charset="0"/>
              <a:buChar char="•"/>
            </a:pPr>
            <a:r>
              <a:rPr lang="en-US" dirty="0">
                <a:latin typeface="Arial" charset="0"/>
                <a:ea typeface="Arial" charset="0"/>
                <a:cs typeface="Arial" charset="0"/>
              </a:rPr>
              <a:t>Accuracy of the data and the conclusions and claims drawn from those data, but only in the field of their contribution</a:t>
            </a:r>
          </a:p>
          <a:p>
            <a:pPr marL="285750" indent="-285750">
              <a:buFont typeface="Arial" charset="0"/>
              <a:buChar char="•"/>
            </a:pPr>
            <a:r>
              <a:rPr lang="en-US" dirty="0">
                <a:latin typeface="Arial" charset="0"/>
                <a:ea typeface="Arial" charset="0"/>
                <a:cs typeface="Arial" charset="0"/>
              </a:rPr>
              <a:t>Accuracy of the authorship list, to the best of their knowledge</a:t>
            </a:r>
          </a:p>
        </p:txBody>
      </p:sp>
      <p:sp>
        <p:nvSpPr>
          <p:cNvPr id="9" name="Rectangle 8"/>
          <p:cNvSpPr/>
          <p:nvPr/>
        </p:nvSpPr>
        <p:spPr bwMode="auto">
          <a:xfrm>
            <a:off x="728761" y="1591993"/>
            <a:ext cx="3718548" cy="610693"/>
          </a:xfrm>
          <a:prstGeom prst="rect">
            <a:avLst/>
          </a:prstGeom>
          <a:solidFill>
            <a:schemeClr val="bg2">
              <a:lumMod val="75000"/>
            </a:schemeClr>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sp>
        <p:nvSpPr>
          <p:cNvPr id="10" name="Rectangle 9"/>
          <p:cNvSpPr/>
          <p:nvPr/>
        </p:nvSpPr>
        <p:spPr bwMode="auto">
          <a:xfrm>
            <a:off x="4594179" y="1564469"/>
            <a:ext cx="3718548" cy="610693"/>
          </a:xfrm>
          <a:prstGeom prst="rect">
            <a:avLst/>
          </a:prstGeom>
          <a:solidFill>
            <a:schemeClr val="accent1"/>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sp>
        <p:nvSpPr>
          <p:cNvPr id="11" name="TextBox 10"/>
          <p:cNvSpPr txBox="1"/>
          <p:nvPr/>
        </p:nvSpPr>
        <p:spPr bwMode="auto">
          <a:xfrm>
            <a:off x="1094509" y="1657705"/>
            <a:ext cx="3103418" cy="430887"/>
          </a:xfrm>
          <a:prstGeom prst="rect">
            <a:avLst/>
          </a:prstGeom>
          <a:noFill/>
          <a:ln w="19050" algn="ctr">
            <a:noFill/>
            <a:miter lim="800000"/>
            <a:headEnd/>
            <a:tailEnd/>
          </a:ln>
        </p:spPr>
        <p:txBody>
          <a:bodyPr wrap="square" lIns="0" tIns="0" rIns="0" bIns="0" rtlCol="0">
            <a:spAutoFit/>
          </a:bodyPr>
          <a:lstStyle/>
          <a:p>
            <a:r>
              <a:rPr lang="en-US" sz="2800"/>
              <a:t>Corresponding author</a:t>
            </a:r>
            <a:endParaRPr lang="en-US" sz="2800" dirty="0" err="1"/>
          </a:p>
        </p:txBody>
      </p:sp>
      <p:sp>
        <p:nvSpPr>
          <p:cNvPr id="12" name="TextBox 11"/>
          <p:cNvSpPr txBox="1"/>
          <p:nvPr/>
        </p:nvSpPr>
        <p:spPr bwMode="auto">
          <a:xfrm>
            <a:off x="5012580" y="1657705"/>
            <a:ext cx="3103418" cy="430887"/>
          </a:xfrm>
          <a:prstGeom prst="rect">
            <a:avLst/>
          </a:prstGeom>
          <a:noFill/>
          <a:ln w="19050" algn="ctr">
            <a:noFill/>
            <a:miter lim="800000"/>
            <a:headEnd/>
            <a:tailEnd/>
          </a:ln>
        </p:spPr>
        <p:txBody>
          <a:bodyPr wrap="square" lIns="0" tIns="0" rIns="0" bIns="0" rtlCol="0">
            <a:spAutoFit/>
          </a:bodyPr>
          <a:lstStyle/>
          <a:p>
            <a:r>
              <a:rPr lang="en-US" sz="2800">
                <a:solidFill>
                  <a:schemeClr val="bg1"/>
                </a:solidFill>
              </a:rPr>
              <a:t>Contributing author</a:t>
            </a:r>
            <a:endParaRPr lang="en-US" sz="2800" dirty="0">
              <a:solidFill>
                <a:schemeClr val="bg1"/>
              </a:solidFill>
            </a:endParaRPr>
          </a:p>
        </p:txBody>
      </p:sp>
    </p:spTree>
    <p:extLst>
      <p:ext uri="{BB962C8B-B14F-4D97-AF65-F5344CB8AC3E}">
        <p14:creationId xmlns:p14="http://schemas.microsoft.com/office/powerpoint/2010/main" val="38750989"/>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732" y="438912"/>
            <a:ext cx="8089901" cy="968783"/>
          </a:xfrm>
        </p:spPr>
        <p:txBody>
          <a:bodyPr rtlCol="0">
            <a:normAutofit fontScale="90000"/>
          </a:bodyPr>
          <a:lstStyle/>
          <a:p>
            <a:pPr eaLnBrk="1" fontAlgn="auto" hangingPunct="1">
              <a:spcAft>
                <a:spcPts val="0"/>
              </a:spcAft>
              <a:defRPr/>
            </a:pPr>
            <a:r>
              <a:rPr lang="en-US" sz="4000" b="1" dirty="0"/>
              <a:t>How to </a:t>
            </a:r>
            <a:r>
              <a:rPr lang="en-US" sz="4000" b="1" dirty="0" smtClean="0"/>
              <a:t>reduce </a:t>
            </a:r>
            <a:r>
              <a:rPr lang="en-US" sz="4000" b="1" dirty="0"/>
              <a:t>the </a:t>
            </a:r>
            <a:r>
              <a:rPr lang="en-US" sz="4000" b="1" dirty="0" smtClean="0"/>
              <a:t>incidence </a:t>
            </a:r>
            <a:r>
              <a:rPr lang="en-US" sz="4000" b="1" dirty="0"/>
              <a:t>of </a:t>
            </a:r>
            <a:r>
              <a:rPr lang="en-US" sz="4000" b="1" dirty="0" smtClean="0"/>
              <a:t>authorship problems (COPE)</a:t>
            </a:r>
            <a:r>
              <a:rPr lang="en-US" dirty="0"/>
              <a:t/>
            </a:r>
            <a:br>
              <a:rPr lang="en-US" dirty="0"/>
            </a:br>
            <a:endParaRPr lang="en-US" dirty="0"/>
          </a:p>
        </p:txBody>
      </p:sp>
      <p:sp>
        <p:nvSpPr>
          <p:cNvPr id="3" name="Content Placeholder 2"/>
          <p:cNvSpPr>
            <a:spLocks noGrp="1"/>
          </p:cNvSpPr>
          <p:nvPr>
            <p:ph idx="1"/>
          </p:nvPr>
        </p:nvSpPr>
        <p:spPr>
          <a:xfrm>
            <a:off x="661375" y="1861463"/>
            <a:ext cx="7578858" cy="4177829"/>
          </a:xfrm>
        </p:spPr>
        <p:txBody>
          <a:bodyPr rtlCol="0">
            <a:normAutofit fontScale="85000" lnSpcReduction="20000"/>
          </a:bodyPr>
          <a:lstStyle/>
          <a:p>
            <a:pPr marL="0" indent="0" eaLnBrk="1" fontAlgn="auto" hangingPunct="1">
              <a:spcAft>
                <a:spcPts val="0"/>
              </a:spcAft>
              <a:buNone/>
              <a:defRPr/>
            </a:pPr>
            <a:r>
              <a:rPr lang="en-US" sz="2400" dirty="0" smtClean="0"/>
              <a:t>Three recommended principles:</a:t>
            </a:r>
          </a:p>
          <a:p>
            <a:pPr marL="0" indent="0" eaLnBrk="1" fontAlgn="auto" hangingPunct="1">
              <a:spcAft>
                <a:spcPts val="0"/>
              </a:spcAft>
              <a:buNone/>
              <a:defRPr/>
            </a:pPr>
            <a:r>
              <a:rPr lang="en-US" sz="2400" dirty="0" smtClean="0"/>
              <a:t>1. Encourage </a:t>
            </a:r>
            <a:r>
              <a:rPr lang="en-US" sz="2400" dirty="0"/>
              <a:t>a culture of ethical </a:t>
            </a:r>
            <a:r>
              <a:rPr lang="en-US" sz="2400" dirty="0" smtClean="0"/>
              <a:t>authorship </a:t>
            </a:r>
          </a:p>
          <a:p>
            <a:pPr marL="0" indent="0" eaLnBrk="1" fontAlgn="auto" hangingPunct="1">
              <a:spcAft>
                <a:spcPts val="0"/>
              </a:spcAft>
              <a:buNone/>
              <a:defRPr/>
            </a:pPr>
            <a:r>
              <a:rPr lang="en-US" sz="2400" dirty="0" smtClean="0"/>
              <a:t>	- inform others of publication ethics</a:t>
            </a:r>
            <a:endParaRPr lang="en-US" sz="2400" dirty="0"/>
          </a:p>
          <a:p>
            <a:pPr marL="0" indent="0" eaLnBrk="1" fontAlgn="auto" hangingPunct="1">
              <a:spcAft>
                <a:spcPts val="0"/>
              </a:spcAft>
              <a:buFont typeface="Arial"/>
              <a:buNone/>
              <a:defRPr/>
            </a:pPr>
            <a:r>
              <a:rPr lang="en-US" sz="2400" dirty="0" smtClean="0"/>
              <a:t>2. </a:t>
            </a:r>
            <a:r>
              <a:rPr lang="en-US" sz="2400" dirty="0"/>
              <a:t>Start discussing authorship when you </a:t>
            </a:r>
            <a:r>
              <a:rPr lang="en-US" sz="2400" dirty="0" smtClean="0"/>
              <a:t>plan </a:t>
            </a:r>
            <a:r>
              <a:rPr lang="en-US" sz="2400" dirty="0"/>
              <a:t>your </a:t>
            </a:r>
            <a:r>
              <a:rPr lang="en-US" sz="2400" dirty="0" smtClean="0"/>
              <a:t>research</a:t>
            </a:r>
          </a:p>
          <a:p>
            <a:pPr marL="0" indent="0" eaLnBrk="1" fontAlgn="auto" hangingPunct="1">
              <a:spcAft>
                <a:spcPts val="0"/>
              </a:spcAft>
              <a:buFont typeface="Arial"/>
              <a:buNone/>
              <a:defRPr/>
            </a:pPr>
            <a:r>
              <a:rPr lang="en-US" sz="2400" dirty="0"/>
              <a:t>	</a:t>
            </a:r>
            <a:r>
              <a:rPr lang="en-US" sz="2400" dirty="0" smtClean="0"/>
              <a:t>- keep a written record of decisions</a:t>
            </a:r>
          </a:p>
          <a:p>
            <a:pPr marL="0" indent="0" eaLnBrk="1" fontAlgn="auto" hangingPunct="1">
              <a:spcAft>
                <a:spcPts val="0"/>
              </a:spcAft>
              <a:buFont typeface="Arial"/>
              <a:buNone/>
              <a:defRPr/>
            </a:pPr>
            <a:r>
              <a:rPr lang="en-US" sz="2400" dirty="0" smtClean="0"/>
              <a:t>3. Decide </a:t>
            </a:r>
            <a:r>
              <a:rPr lang="en-US" sz="2400" dirty="0"/>
              <a:t>authorship before you start each </a:t>
            </a:r>
            <a:r>
              <a:rPr lang="en-US" sz="2400" dirty="0" smtClean="0"/>
              <a:t>article</a:t>
            </a:r>
          </a:p>
          <a:p>
            <a:pPr marL="0" indent="0" eaLnBrk="1" fontAlgn="auto" hangingPunct="1">
              <a:spcAft>
                <a:spcPts val="0"/>
              </a:spcAft>
              <a:buFont typeface="Arial"/>
              <a:buNone/>
              <a:defRPr/>
            </a:pPr>
            <a:r>
              <a:rPr lang="en-US" sz="2400" dirty="0"/>
              <a:t>	</a:t>
            </a:r>
            <a:r>
              <a:rPr lang="en-US" sz="2400" dirty="0" smtClean="0"/>
              <a:t>- confirm who will do what, in writing</a:t>
            </a:r>
          </a:p>
          <a:p>
            <a:pPr marL="0" indent="0" eaLnBrk="1" fontAlgn="auto" hangingPunct="1">
              <a:spcAft>
                <a:spcPts val="0"/>
              </a:spcAft>
              <a:buFont typeface="Arial"/>
              <a:buNone/>
              <a:defRPr/>
            </a:pPr>
            <a:r>
              <a:rPr lang="en-US" sz="2400" dirty="0" smtClean="0"/>
              <a:t>	- keep track of changes and inform all involved</a:t>
            </a:r>
          </a:p>
          <a:p>
            <a:pPr marL="0" indent="0" eaLnBrk="1" fontAlgn="auto" hangingPunct="1">
              <a:spcAft>
                <a:spcPts val="0"/>
              </a:spcAft>
              <a:buFont typeface="Arial"/>
              <a:buNone/>
              <a:defRPr/>
            </a:pPr>
            <a:r>
              <a:rPr lang="en-US" sz="2400" dirty="0" smtClean="0"/>
              <a:t>- Set up check-ins during writing</a:t>
            </a:r>
          </a:p>
          <a:p>
            <a:pPr marL="0" indent="0" eaLnBrk="1" fontAlgn="auto" hangingPunct="1">
              <a:spcAft>
                <a:spcPts val="0"/>
              </a:spcAft>
              <a:buFont typeface="Arial"/>
              <a:buNone/>
              <a:defRPr/>
            </a:pPr>
            <a:r>
              <a:rPr lang="en-US" sz="2400" dirty="0" smtClean="0"/>
              <a:t>- Use an authorship grid (see CLE)</a:t>
            </a:r>
          </a:p>
          <a:p>
            <a:pPr marL="0" indent="0">
              <a:buNone/>
              <a:defRPr/>
            </a:pPr>
            <a:r>
              <a:rPr lang="en-US" sz="1600" dirty="0" smtClean="0">
                <a:latin typeface="+mn-lt"/>
                <a:hlinkClick r:id="rId3"/>
              </a:rPr>
              <a:t>https</a:t>
            </a:r>
            <a:r>
              <a:rPr lang="en-US" sz="1600" dirty="0">
                <a:latin typeface="+mn-lt"/>
                <a:hlinkClick r:id="rId3"/>
              </a:rPr>
              <a:t>://doi.org/10.24318/cope.2018.1.1</a:t>
            </a:r>
            <a:endParaRPr lang="en-US" sz="1600" dirty="0" smtClean="0">
              <a:latin typeface="+mn-lt"/>
            </a:endParaRPr>
          </a:p>
          <a:p>
            <a:pPr marL="0" indent="0" eaLnBrk="1" fontAlgn="auto" hangingPunct="1">
              <a:spcAft>
                <a:spcPts val="0"/>
              </a:spcAft>
              <a:buFont typeface="Arial"/>
              <a:buNone/>
              <a:defRPr/>
            </a:pPr>
            <a:endParaRPr lang="en-US" dirty="0"/>
          </a:p>
        </p:txBody>
      </p:sp>
    </p:spTree>
    <p:extLst>
      <p:ext uri="{BB962C8B-B14F-4D97-AF65-F5344CB8AC3E}">
        <p14:creationId xmlns:p14="http://schemas.microsoft.com/office/powerpoint/2010/main" val="22297015"/>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732" y="438912"/>
            <a:ext cx="8333191" cy="1045992"/>
          </a:xfrm>
        </p:spPr>
        <p:txBody>
          <a:bodyPr/>
          <a:lstStyle/>
          <a:p>
            <a:r>
              <a:rPr lang="en-US" b="1" dirty="0" smtClean="0"/>
              <a:t>How to handle authorship disputes: a guide for new researchers (COPE)</a:t>
            </a:r>
            <a:endParaRPr lang="en-US" b="1" dirty="0"/>
          </a:p>
        </p:txBody>
      </p:sp>
      <p:sp>
        <p:nvSpPr>
          <p:cNvPr id="3" name="Content Placeholder 2"/>
          <p:cNvSpPr>
            <a:spLocks noGrp="1"/>
          </p:cNvSpPr>
          <p:nvPr>
            <p:ph idx="1"/>
          </p:nvPr>
        </p:nvSpPr>
        <p:spPr>
          <a:xfrm>
            <a:off x="653732" y="1760975"/>
            <a:ext cx="8325548" cy="4011502"/>
          </a:xfrm>
        </p:spPr>
        <p:txBody>
          <a:bodyPr/>
          <a:lstStyle/>
          <a:p>
            <a:r>
              <a:rPr lang="en-US" sz="2400" dirty="0" smtClean="0"/>
              <a:t>Disputes</a:t>
            </a:r>
          </a:p>
          <a:p>
            <a:pPr marL="230187" lvl="1" indent="0">
              <a:buNone/>
            </a:pPr>
            <a:r>
              <a:rPr lang="en-US" sz="2400" dirty="0" smtClean="0"/>
              <a:t>- refer to written record of authoring plan</a:t>
            </a:r>
          </a:p>
          <a:p>
            <a:pPr marL="230187" lvl="1" indent="0">
              <a:buNone/>
            </a:pPr>
            <a:r>
              <a:rPr lang="en-US" sz="2400" dirty="0" smtClean="0"/>
              <a:t>- support argument with evidence</a:t>
            </a:r>
          </a:p>
          <a:p>
            <a:r>
              <a:rPr lang="en-US" sz="2400" dirty="0" smtClean="0"/>
              <a:t>Misconduct</a:t>
            </a:r>
          </a:p>
          <a:p>
            <a:pPr lvl="1"/>
            <a:r>
              <a:rPr lang="en-US" sz="2400" dirty="0" smtClean="0"/>
              <a:t>reiterate editorial guidelines</a:t>
            </a:r>
          </a:p>
          <a:p>
            <a:pPr marL="230187" lvl="1" indent="0">
              <a:buNone/>
            </a:pPr>
            <a:endParaRPr lang="en-US" dirty="0" smtClean="0"/>
          </a:p>
          <a:p>
            <a:pPr marL="230187" lvl="1" indent="0">
              <a:buNone/>
            </a:pPr>
            <a:r>
              <a:rPr lang="en-US" sz="1800" dirty="0">
                <a:latin typeface="+mn-lt"/>
                <a:hlinkClick r:id="rId3"/>
              </a:rPr>
              <a:t>https://doi.org/10.24318/cope.2018.1.1</a:t>
            </a:r>
            <a:endParaRPr lang="en-US" sz="1800" dirty="0">
              <a:latin typeface="+mn-lt"/>
            </a:endParaRPr>
          </a:p>
        </p:txBody>
      </p:sp>
      <p:sp>
        <p:nvSpPr>
          <p:cNvPr id="4" name="Slide Number Placeholder 3"/>
          <p:cNvSpPr>
            <a:spLocks noGrp="1"/>
          </p:cNvSpPr>
          <p:nvPr>
            <p:ph type="sldNum" sz="quarter" idx="4"/>
          </p:nvPr>
        </p:nvSpPr>
        <p:spPr/>
        <p:txBody>
          <a:bodyPr/>
          <a:lstStyle/>
          <a:p>
            <a:fld id="{7BCC8D0D-EAEC-449D-9161-023DFF90F2E2}" type="slidenum">
              <a:rPr lang="en-US" smtClean="0"/>
              <a:pPr/>
              <a:t>13</a:t>
            </a:fld>
            <a:endParaRPr lang="en-US" dirty="0"/>
          </a:p>
        </p:txBody>
      </p:sp>
    </p:spTree>
    <p:extLst>
      <p:ext uri="{BB962C8B-B14F-4D97-AF65-F5344CB8AC3E}">
        <p14:creationId xmlns:p14="http://schemas.microsoft.com/office/powerpoint/2010/main" val="1669838625"/>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53732" y="438912"/>
            <a:ext cx="8089901" cy="783832"/>
          </a:xfrm>
        </p:spPr>
        <p:txBody>
          <a:bodyPr/>
          <a:lstStyle/>
          <a:p>
            <a:r>
              <a:rPr lang="en-US" b="1" dirty="0"/>
              <a:t>Who is an author?</a:t>
            </a:r>
          </a:p>
        </p:txBody>
      </p:sp>
      <p:sp>
        <p:nvSpPr>
          <p:cNvPr id="2" name="Content Placeholder 1"/>
          <p:cNvSpPr>
            <a:spLocks noGrp="1"/>
          </p:cNvSpPr>
          <p:nvPr>
            <p:ph idx="1"/>
          </p:nvPr>
        </p:nvSpPr>
        <p:spPr>
          <a:xfrm>
            <a:off x="535908" y="1255408"/>
            <a:ext cx="7959506" cy="4805150"/>
          </a:xfrm>
        </p:spPr>
        <p:txBody>
          <a:bodyPr/>
          <a:lstStyle/>
          <a:p>
            <a:pPr lvl="1">
              <a:buFont typeface="Wingdings" panose="05000000000000000000" pitchFamily="2" charset="2"/>
              <a:buChar char="q"/>
            </a:pPr>
            <a:r>
              <a:rPr lang="en-US" sz="2400" dirty="0" smtClean="0">
                <a:latin typeface="Arial" charset="0"/>
                <a:ea typeface="Arial" charset="0"/>
                <a:cs typeface="Arial" charset="0"/>
              </a:rPr>
              <a:t> The </a:t>
            </a:r>
            <a:r>
              <a:rPr lang="en-US" sz="2400" dirty="0">
                <a:latin typeface="Arial" charset="0"/>
                <a:ea typeface="Arial" charset="0"/>
                <a:cs typeface="Arial" charset="0"/>
              </a:rPr>
              <a:t>PI in your lab</a:t>
            </a:r>
          </a:p>
          <a:p>
            <a:pPr lvl="1">
              <a:buFont typeface="Wingdings" panose="05000000000000000000" pitchFamily="2" charset="2"/>
              <a:buChar char="q"/>
            </a:pPr>
            <a:r>
              <a:rPr lang="en-US" sz="2400" dirty="0">
                <a:latin typeface="Arial" charset="0"/>
                <a:ea typeface="Arial" charset="0"/>
                <a:cs typeface="Arial" charset="0"/>
              </a:rPr>
              <a:t> </a:t>
            </a:r>
            <a:r>
              <a:rPr lang="en-US" sz="2400" dirty="0" smtClean="0">
                <a:latin typeface="Arial" charset="0"/>
                <a:ea typeface="Arial" charset="0"/>
                <a:cs typeface="Arial" charset="0"/>
              </a:rPr>
              <a:t>A </a:t>
            </a:r>
            <a:r>
              <a:rPr lang="en-US" sz="2400" dirty="0">
                <a:latin typeface="Arial" charset="0"/>
                <a:ea typeface="Arial" charset="0"/>
                <a:cs typeface="Arial" charset="0"/>
              </a:rPr>
              <a:t>student in your lab who helped you with a critical technique</a:t>
            </a:r>
          </a:p>
          <a:p>
            <a:pPr lvl="1">
              <a:buFont typeface="Wingdings" panose="05000000000000000000" pitchFamily="2" charset="2"/>
              <a:buChar char="q"/>
            </a:pPr>
            <a:r>
              <a:rPr lang="en-US" sz="2400" dirty="0" smtClean="0">
                <a:latin typeface="Arial" charset="0"/>
                <a:ea typeface="Arial" charset="0"/>
                <a:cs typeface="Arial" charset="0"/>
              </a:rPr>
              <a:t> A </a:t>
            </a:r>
            <a:r>
              <a:rPr lang="en-US" sz="2400" dirty="0">
                <a:latin typeface="Arial" charset="0"/>
                <a:ea typeface="Arial" charset="0"/>
                <a:cs typeface="Arial" charset="0"/>
              </a:rPr>
              <a:t>fellow postdoc in the neighboring lab who performed an experiment and provided input on how the results affect the conclusions</a:t>
            </a:r>
          </a:p>
          <a:p>
            <a:pPr lvl="1">
              <a:buFont typeface="Wingdings" panose="05000000000000000000" pitchFamily="2" charset="2"/>
              <a:buChar char="q"/>
            </a:pPr>
            <a:r>
              <a:rPr lang="en-US" sz="2400" dirty="0" smtClean="0">
                <a:latin typeface="Arial" charset="0"/>
                <a:ea typeface="Arial" charset="0"/>
                <a:cs typeface="Arial" charset="0"/>
              </a:rPr>
              <a:t> The </a:t>
            </a:r>
            <a:r>
              <a:rPr lang="en-US" sz="2400" dirty="0">
                <a:latin typeface="Arial" charset="0"/>
                <a:ea typeface="Arial" charset="0"/>
                <a:cs typeface="Arial" charset="0"/>
              </a:rPr>
              <a:t>PI for that student</a:t>
            </a:r>
          </a:p>
          <a:p>
            <a:pPr lvl="1">
              <a:buFont typeface="Wingdings" panose="05000000000000000000" pitchFamily="2" charset="2"/>
              <a:buChar char="q"/>
            </a:pPr>
            <a:r>
              <a:rPr lang="en-US" sz="2400" dirty="0" smtClean="0">
                <a:latin typeface="Arial" charset="0"/>
                <a:ea typeface="Arial" charset="0"/>
                <a:cs typeface="Arial" charset="0"/>
              </a:rPr>
              <a:t> The </a:t>
            </a:r>
            <a:r>
              <a:rPr lang="en-US" sz="2400" dirty="0">
                <a:latin typeface="Arial" charset="0"/>
                <a:ea typeface="Arial" charset="0"/>
                <a:cs typeface="Arial" charset="0"/>
              </a:rPr>
              <a:t>staff scientist in a core facility who performed experiments on your instruction</a:t>
            </a:r>
          </a:p>
          <a:p>
            <a:pPr lvl="1">
              <a:buFont typeface="Wingdings" panose="05000000000000000000" pitchFamily="2" charset="2"/>
              <a:buChar char="q"/>
            </a:pPr>
            <a:r>
              <a:rPr lang="en-US" sz="2400" dirty="0" smtClean="0">
                <a:latin typeface="Arial" charset="0"/>
                <a:ea typeface="Arial" charset="0"/>
                <a:cs typeface="Arial" charset="0"/>
              </a:rPr>
              <a:t> Undergrad </a:t>
            </a:r>
            <a:r>
              <a:rPr lang="en-US" sz="2400" dirty="0">
                <a:latin typeface="Arial" charset="0"/>
                <a:ea typeface="Arial" charset="0"/>
                <a:cs typeface="Arial" charset="0"/>
              </a:rPr>
              <a:t>student who was in the lab for 3 months, collected data under the instruction of the postdoc mentor</a:t>
            </a:r>
          </a:p>
          <a:p>
            <a:endParaRPr lang="en-US" dirty="0"/>
          </a:p>
        </p:txBody>
      </p:sp>
      <p:sp>
        <p:nvSpPr>
          <p:cNvPr id="4" name="Slide Number Placeholder 3"/>
          <p:cNvSpPr>
            <a:spLocks noGrp="1"/>
          </p:cNvSpPr>
          <p:nvPr>
            <p:ph type="sldNum" sz="quarter" idx="4"/>
          </p:nvPr>
        </p:nvSpPr>
        <p:spPr/>
        <p:txBody>
          <a:bodyPr/>
          <a:lstStyle/>
          <a:p>
            <a:fld id="{7BCC8D0D-EAEC-449D-9161-023DFF90F2E2}" type="slidenum">
              <a:rPr lang="en-US" smtClean="0"/>
              <a:pPr/>
              <a:t>14</a:t>
            </a:fld>
            <a:endParaRPr lang="en-US" dirty="0"/>
          </a:p>
        </p:txBody>
      </p:sp>
    </p:spTree>
    <p:extLst>
      <p:ext uri="{BB962C8B-B14F-4D97-AF65-F5344CB8AC3E}">
        <p14:creationId xmlns:p14="http://schemas.microsoft.com/office/powerpoint/2010/main" val="1268737546"/>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4070" y="2650894"/>
            <a:ext cx="8080375" cy="628698"/>
          </a:xfrm>
        </p:spPr>
        <p:txBody>
          <a:bodyPr/>
          <a:lstStyle/>
          <a:p>
            <a:pPr algn="ctr"/>
            <a:r>
              <a:rPr lang="en-US" sz="4000" b="1" dirty="0"/>
              <a:t>Authorship Case Studies</a:t>
            </a:r>
          </a:p>
        </p:txBody>
      </p:sp>
      <p:sp>
        <p:nvSpPr>
          <p:cNvPr id="4" name="Slide Number Placeholder 3"/>
          <p:cNvSpPr>
            <a:spLocks noGrp="1"/>
          </p:cNvSpPr>
          <p:nvPr>
            <p:ph type="sldNum" sz="quarter" idx="4"/>
          </p:nvPr>
        </p:nvSpPr>
        <p:spPr/>
        <p:txBody>
          <a:bodyPr/>
          <a:lstStyle/>
          <a:p>
            <a:fld id="{7BCC8D0D-EAEC-449D-9161-023DFF90F2E2}" type="slidenum">
              <a:rPr lang="en-US" smtClean="0"/>
              <a:pPr/>
              <a:t>15</a:t>
            </a:fld>
            <a:endParaRPr lang="en-US" dirty="0"/>
          </a:p>
        </p:txBody>
      </p:sp>
    </p:spTree>
    <p:extLst>
      <p:ext uri="{BB962C8B-B14F-4D97-AF65-F5344CB8AC3E}">
        <p14:creationId xmlns:p14="http://schemas.microsoft.com/office/powerpoint/2010/main" val="1613941909"/>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Authorship Case #1: A </a:t>
            </a:r>
            <a:r>
              <a:rPr lang="en-US" b="1" dirty="0"/>
              <a:t>real-life example</a:t>
            </a:r>
          </a:p>
        </p:txBody>
      </p:sp>
      <p:sp>
        <p:nvSpPr>
          <p:cNvPr id="6" name="Slide Number Placeholder 5"/>
          <p:cNvSpPr>
            <a:spLocks noGrp="1"/>
          </p:cNvSpPr>
          <p:nvPr>
            <p:ph type="sldNum" sz="quarter" idx="4"/>
          </p:nvPr>
        </p:nvSpPr>
        <p:spPr/>
        <p:txBody>
          <a:bodyPr/>
          <a:lstStyle/>
          <a:p>
            <a:fld id="{7BCC8D0D-EAEC-449D-9161-023DFF90F2E2}" type="slidenum">
              <a:rPr lang="en-US" smtClean="0"/>
              <a:pPr/>
              <a:t>16</a:t>
            </a:fld>
            <a:endParaRPr lang="en-US" dirty="0"/>
          </a:p>
        </p:txBody>
      </p:sp>
      <p:sp>
        <p:nvSpPr>
          <p:cNvPr id="7" name="TextBox 6"/>
          <p:cNvSpPr txBox="1"/>
          <p:nvPr/>
        </p:nvSpPr>
        <p:spPr bwMode="auto">
          <a:xfrm>
            <a:off x="658368" y="1916836"/>
            <a:ext cx="7637493" cy="2769989"/>
          </a:xfrm>
          <a:prstGeom prst="rect">
            <a:avLst/>
          </a:prstGeom>
          <a:noFill/>
          <a:ln w="19050" algn="ctr">
            <a:noFill/>
            <a:miter lim="800000"/>
            <a:headEnd/>
            <a:tailEnd/>
          </a:ln>
        </p:spPr>
        <p:txBody>
          <a:bodyPr wrap="square" lIns="0" tIns="0" rIns="0" bIns="0" rtlCol="0">
            <a:spAutoFit/>
          </a:bodyPr>
          <a:lstStyle/>
          <a:p>
            <a:pPr algn="just"/>
            <a:r>
              <a:rPr lang="en-US" sz="2000" dirty="0" smtClean="0">
                <a:latin typeface="+mj-lt"/>
              </a:rPr>
              <a:t>A </a:t>
            </a:r>
            <a:r>
              <a:rPr lang="en-US" sz="2000" dirty="0">
                <a:latin typeface="+mj-lt"/>
              </a:rPr>
              <a:t>newly hired research associate is charged with picking up a dormant project. Emeline is asked to take a look through various mutant strains that were isolated as part of a genetic screen undertaken by a postdoc who left the lab two years earlier. Emeline confirms that the phenotype in one of these strains is reproducible and robust, so she pursues this mutant further. She and the new postdoc work through the genetics and the cell biological experiments to eventually determine the identity of the causative gene, and write a paper on its role in the mutant phenotype. </a:t>
            </a:r>
          </a:p>
        </p:txBody>
      </p:sp>
      <p:sp>
        <p:nvSpPr>
          <p:cNvPr id="8" name="TextBox 7"/>
          <p:cNvSpPr txBox="1"/>
          <p:nvPr/>
        </p:nvSpPr>
        <p:spPr bwMode="auto">
          <a:xfrm>
            <a:off x="658369" y="4926909"/>
            <a:ext cx="6269010" cy="923330"/>
          </a:xfrm>
          <a:prstGeom prst="rect">
            <a:avLst/>
          </a:prstGeom>
          <a:noFill/>
          <a:ln w="19050" algn="ctr">
            <a:noFill/>
            <a:miter lim="800000"/>
            <a:headEnd/>
            <a:tailEnd/>
          </a:ln>
        </p:spPr>
        <p:txBody>
          <a:bodyPr wrap="square" lIns="0" tIns="0" rIns="0" bIns="0" rtlCol="0">
            <a:spAutoFit/>
          </a:bodyPr>
          <a:lstStyle/>
          <a:p>
            <a:r>
              <a:rPr lang="en-US" sz="2000" dirty="0" smtClean="0">
                <a:latin typeface="+mj-lt"/>
              </a:rPr>
              <a:t>Questions:</a:t>
            </a:r>
          </a:p>
          <a:p>
            <a:pPr marL="457200" indent="-457200">
              <a:buAutoNum type="arabicPeriod"/>
            </a:pPr>
            <a:r>
              <a:rPr lang="en-US" sz="2000" dirty="0" smtClean="0">
                <a:latin typeface="+mj-lt"/>
              </a:rPr>
              <a:t>What </a:t>
            </a:r>
            <a:r>
              <a:rPr lang="en-US" sz="2000" dirty="0">
                <a:latin typeface="+mj-lt"/>
              </a:rPr>
              <a:t>role </a:t>
            </a:r>
            <a:r>
              <a:rPr lang="en-US" sz="2000" dirty="0" smtClean="0">
                <a:latin typeface="+mj-lt"/>
              </a:rPr>
              <a:t>does </a:t>
            </a:r>
            <a:r>
              <a:rPr lang="en-US" sz="2000" dirty="0">
                <a:latin typeface="+mj-lt"/>
              </a:rPr>
              <a:t>the </a:t>
            </a:r>
            <a:r>
              <a:rPr lang="en-US" sz="2000" i="1" dirty="0">
                <a:latin typeface="+mj-lt"/>
              </a:rPr>
              <a:t>original </a:t>
            </a:r>
            <a:r>
              <a:rPr lang="en-US" sz="2000" dirty="0">
                <a:latin typeface="+mj-lt"/>
              </a:rPr>
              <a:t>postdoc </a:t>
            </a:r>
            <a:r>
              <a:rPr lang="en-US" sz="2000" dirty="0" smtClean="0">
                <a:latin typeface="+mj-lt"/>
              </a:rPr>
              <a:t>have?</a:t>
            </a:r>
          </a:p>
          <a:p>
            <a:pPr marL="457200" indent="-457200">
              <a:buAutoNum type="arabicPeriod"/>
            </a:pPr>
            <a:r>
              <a:rPr lang="en-US" sz="2000" dirty="0" smtClean="0">
                <a:latin typeface="+mj-lt"/>
              </a:rPr>
              <a:t>Does the original postdoc </a:t>
            </a:r>
            <a:r>
              <a:rPr lang="en-US" sz="2000" dirty="0">
                <a:latin typeface="+mj-lt"/>
              </a:rPr>
              <a:t>merit authorship?</a:t>
            </a:r>
          </a:p>
        </p:txBody>
      </p:sp>
      <p:sp>
        <p:nvSpPr>
          <p:cNvPr id="3" name="Rectangle 2"/>
          <p:cNvSpPr/>
          <p:nvPr/>
        </p:nvSpPr>
        <p:spPr>
          <a:xfrm>
            <a:off x="658368" y="1249924"/>
            <a:ext cx="6022708" cy="461665"/>
          </a:xfrm>
          <a:prstGeom prst="rect">
            <a:avLst/>
          </a:prstGeom>
        </p:spPr>
        <p:txBody>
          <a:bodyPr wrap="square">
            <a:spAutoFit/>
          </a:bodyPr>
          <a:lstStyle/>
          <a:p>
            <a:r>
              <a:rPr lang="en-US" sz="2400" i="1" dirty="0"/>
              <a:t>Break into groups of 3-4 and discuss your responses</a:t>
            </a:r>
          </a:p>
        </p:txBody>
      </p:sp>
    </p:spTree>
    <p:extLst>
      <p:ext uri="{BB962C8B-B14F-4D97-AF65-F5344CB8AC3E}">
        <p14:creationId xmlns:p14="http://schemas.microsoft.com/office/powerpoint/2010/main" val="86843356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732" y="438912"/>
            <a:ext cx="8089901" cy="575094"/>
          </a:xfrm>
        </p:spPr>
        <p:txBody>
          <a:bodyPr/>
          <a:lstStyle/>
          <a:p>
            <a:r>
              <a:rPr lang="en-US" b="1" dirty="0" smtClean="0"/>
              <a:t>Your authorship cases</a:t>
            </a:r>
            <a:endParaRPr lang="en-US" b="1" dirty="0"/>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4"/>
          </p:nvPr>
        </p:nvSpPr>
        <p:spPr/>
        <p:txBody>
          <a:bodyPr/>
          <a:lstStyle/>
          <a:p>
            <a:fld id="{7BCC8D0D-EAEC-449D-9161-023DFF90F2E2}" type="slidenum">
              <a:rPr lang="en-US" smtClean="0"/>
              <a:pPr/>
              <a:t>17</a:t>
            </a:fld>
            <a:endParaRPr lang="en-US" dirty="0"/>
          </a:p>
        </p:txBody>
      </p:sp>
    </p:spTree>
    <p:extLst>
      <p:ext uri="{BB962C8B-B14F-4D97-AF65-F5344CB8AC3E}">
        <p14:creationId xmlns:p14="http://schemas.microsoft.com/office/powerpoint/2010/main" val="1649477160"/>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Standards meet Reality</a:t>
            </a:r>
            <a:endParaRPr lang="en-US" dirty="0"/>
          </a:p>
        </p:txBody>
      </p:sp>
      <p:sp>
        <p:nvSpPr>
          <p:cNvPr id="3" name="Content Placeholder 2"/>
          <p:cNvSpPr>
            <a:spLocks noGrp="1"/>
          </p:cNvSpPr>
          <p:nvPr>
            <p:ph idx="1"/>
          </p:nvPr>
        </p:nvSpPr>
        <p:spPr>
          <a:xfrm>
            <a:off x="541921" y="1600201"/>
            <a:ext cx="8203929" cy="3302000"/>
          </a:xfrm>
        </p:spPr>
        <p:txBody>
          <a:bodyPr/>
          <a:lstStyle/>
          <a:p>
            <a:r>
              <a:rPr lang="en-US" dirty="0" smtClean="0"/>
              <a:t>46/82 scholars surveyed; response </a:t>
            </a:r>
            <a:r>
              <a:rPr lang="en-US" dirty="0"/>
              <a:t>rate = 56.0</a:t>
            </a:r>
            <a:r>
              <a:rPr lang="en-US" dirty="0" smtClean="0"/>
              <a:t>%</a:t>
            </a:r>
          </a:p>
          <a:p>
            <a:r>
              <a:rPr lang="en-US" dirty="0" smtClean="0"/>
              <a:t>22 (</a:t>
            </a:r>
            <a:r>
              <a:rPr lang="en-US" dirty="0"/>
              <a:t>51.2%) </a:t>
            </a:r>
            <a:r>
              <a:rPr lang="en-US" dirty="0" smtClean="0"/>
              <a:t>experienced </a:t>
            </a:r>
            <a:r>
              <a:rPr lang="en-US" dirty="0"/>
              <a:t>unethical pressure regarding authorship </a:t>
            </a:r>
            <a:r>
              <a:rPr lang="en-US" dirty="0" smtClean="0"/>
              <a:t>order </a:t>
            </a:r>
          </a:p>
          <a:p>
            <a:r>
              <a:rPr lang="en-US" dirty="0" smtClean="0"/>
              <a:t>15 </a:t>
            </a:r>
            <a:r>
              <a:rPr lang="en-US" dirty="0"/>
              <a:t>(34.9%) </a:t>
            </a:r>
            <a:r>
              <a:rPr lang="en-US" dirty="0" smtClean="0"/>
              <a:t>not included </a:t>
            </a:r>
            <a:r>
              <a:rPr lang="en-US" dirty="0"/>
              <a:t>as author when </a:t>
            </a:r>
            <a:r>
              <a:rPr lang="en-US" dirty="0" smtClean="0"/>
              <a:t>qualified</a:t>
            </a:r>
          </a:p>
          <a:p>
            <a:r>
              <a:rPr lang="en-US" dirty="0" smtClean="0"/>
              <a:t>25 </a:t>
            </a:r>
            <a:r>
              <a:rPr lang="en-US" dirty="0"/>
              <a:t>(58.1%) </a:t>
            </a:r>
            <a:r>
              <a:rPr lang="en-US" dirty="0" smtClean="0"/>
              <a:t>saw unqualified authors </a:t>
            </a:r>
            <a:r>
              <a:rPr lang="en-US" dirty="0"/>
              <a:t>included </a:t>
            </a:r>
            <a:endParaRPr lang="en-US" dirty="0" smtClean="0"/>
          </a:p>
          <a:p>
            <a:r>
              <a:rPr lang="en-US" dirty="0" smtClean="0"/>
              <a:t>25 (58.1</a:t>
            </a:r>
            <a:r>
              <a:rPr lang="en-US" dirty="0"/>
              <a:t>%) correctly identified authorship </a:t>
            </a:r>
            <a:r>
              <a:rPr lang="en-US" dirty="0" smtClean="0"/>
              <a:t>standards</a:t>
            </a:r>
            <a:endParaRPr lang="en-US" dirty="0"/>
          </a:p>
        </p:txBody>
      </p:sp>
      <p:sp>
        <p:nvSpPr>
          <p:cNvPr id="4" name="TextBox 3"/>
          <p:cNvSpPr txBox="1"/>
          <p:nvPr/>
        </p:nvSpPr>
        <p:spPr>
          <a:xfrm>
            <a:off x="3532909" y="4440536"/>
            <a:ext cx="5476009" cy="923330"/>
          </a:xfrm>
          <a:prstGeom prst="rect">
            <a:avLst/>
          </a:prstGeom>
          <a:noFill/>
        </p:spPr>
        <p:txBody>
          <a:bodyPr wrap="square" rtlCol="0">
            <a:spAutoFit/>
          </a:bodyPr>
          <a:lstStyle/>
          <a:p>
            <a:r>
              <a:rPr lang="en-US" dirty="0" err="1"/>
              <a:t>Uijtdehaage</a:t>
            </a:r>
            <a:r>
              <a:rPr lang="en-US" dirty="0"/>
              <a:t>, </a:t>
            </a:r>
            <a:r>
              <a:rPr lang="en-US" dirty="0" smtClean="0"/>
              <a:t>S;</a:t>
            </a:r>
            <a:r>
              <a:rPr lang="en-US" dirty="0"/>
              <a:t> Mavis, </a:t>
            </a:r>
            <a:r>
              <a:rPr lang="en-US" dirty="0" smtClean="0"/>
              <a:t>B;</a:t>
            </a:r>
            <a:r>
              <a:rPr lang="en-US" dirty="0"/>
              <a:t> </a:t>
            </a:r>
            <a:r>
              <a:rPr lang="en-US" dirty="0" err="1"/>
              <a:t>Durning</a:t>
            </a:r>
            <a:r>
              <a:rPr lang="en-US" dirty="0"/>
              <a:t>, </a:t>
            </a:r>
            <a:r>
              <a:rPr lang="en-US" dirty="0" smtClean="0"/>
              <a:t>S </a:t>
            </a:r>
            <a:r>
              <a:rPr lang="en-US" u="sng" dirty="0" smtClean="0"/>
              <a:t>Whose </a:t>
            </a:r>
            <a:r>
              <a:rPr lang="en-US" u="sng" dirty="0"/>
              <a:t>Paper Is It Anyway? Authorship Criteria According to Established Scholars in </a:t>
            </a:r>
            <a:r>
              <a:rPr lang="en-US" u="sng" dirty="0" smtClean="0"/>
              <a:t>Health. </a:t>
            </a:r>
            <a:r>
              <a:rPr lang="en-US" dirty="0" smtClean="0"/>
              <a:t>Academic </a:t>
            </a:r>
            <a:r>
              <a:rPr lang="en-US" dirty="0"/>
              <a:t>Medicine, </a:t>
            </a:r>
            <a:r>
              <a:rPr lang="en-US" dirty="0" smtClean="0"/>
              <a:t>01/2018</a:t>
            </a:r>
            <a:endParaRPr lang="en-US" dirty="0"/>
          </a:p>
        </p:txBody>
      </p:sp>
    </p:spTree>
    <p:extLst>
      <p:ext uri="{BB962C8B-B14F-4D97-AF65-F5344CB8AC3E}">
        <p14:creationId xmlns:p14="http://schemas.microsoft.com/office/powerpoint/2010/main" val="38459823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1039" y="618894"/>
            <a:ext cx="8080375" cy="628698"/>
          </a:xfrm>
        </p:spPr>
        <p:txBody>
          <a:bodyPr/>
          <a:lstStyle/>
          <a:p>
            <a:pPr algn="ctr"/>
            <a:r>
              <a:rPr lang="en-US" sz="4000" b="1" dirty="0" smtClean="0"/>
              <a:t>Peer Review</a:t>
            </a:r>
            <a:endParaRPr lang="en-US" sz="4000" b="1" dirty="0"/>
          </a:p>
        </p:txBody>
      </p:sp>
      <p:sp>
        <p:nvSpPr>
          <p:cNvPr id="4" name="Slide Number Placeholder 3"/>
          <p:cNvSpPr>
            <a:spLocks noGrp="1"/>
          </p:cNvSpPr>
          <p:nvPr>
            <p:ph type="sldNum" sz="quarter" idx="4"/>
          </p:nvPr>
        </p:nvSpPr>
        <p:spPr/>
        <p:txBody>
          <a:bodyPr/>
          <a:lstStyle/>
          <a:p>
            <a:fld id="{7BCC8D0D-EAEC-449D-9161-023DFF90F2E2}" type="slidenum">
              <a:rPr lang="en-US" smtClean="0"/>
              <a:pPr/>
              <a:t>19</a:t>
            </a:fld>
            <a:endParaRPr lang="en-US" dirty="0"/>
          </a:p>
        </p:txBody>
      </p:sp>
      <p:pic>
        <p:nvPicPr>
          <p:cNvPr id="5" name="Picture 2" descr="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8265" y="1402820"/>
            <a:ext cx="7405159" cy="370258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820332" y="5252914"/>
            <a:ext cx="5754159" cy="307777"/>
          </a:xfrm>
          <a:prstGeom prst="rect">
            <a:avLst/>
          </a:prstGeom>
        </p:spPr>
        <p:txBody>
          <a:bodyPr wrap="square">
            <a:spAutoFit/>
          </a:bodyPr>
          <a:lstStyle/>
          <a:p>
            <a:r>
              <a:rPr lang="en-US" sz="1400" dirty="0">
                <a:hlinkClick r:id="rId4"/>
              </a:rPr>
              <a:t>https://twitter.com/digitalsci/status/781860071831642113</a:t>
            </a:r>
            <a:endParaRPr lang="en-US" sz="1400" dirty="0"/>
          </a:p>
        </p:txBody>
      </p:sp>
    </p:spTree>
    <p:extLst>
      <p:ext uri="{BB962C8B-B14F-4D97-AF65-F5344CB8AC3E}">
        <p14:creationId xmlns:p14="http://schemas.microsoft.com/office/powerpoint/2010/main" val="3489407891"/>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ctrTitle"/>
          </p:nvPr>
        </p:nvSpPr>
        <p:spPr>
          <a:xfrm>
            <a:off x="605118" y="998367"/>
            <a:ext cx="7772400" cy="1045992"/>
          </a:xfrm>
        </p:spPr>
        <p:txBody>
          <a:bodyPr/>
          <a:lstStyle/>
          <a:p>
            <a:pPr eaLnBrk="1" hangingPunct="1"/>
            <a:r>
              <a:rPr lang="en-US" b="1" dirty="0" smtClean="0"/>
              <a:t>Responsible Authorship, </a:t>
            </a:r>
            <a:br>
              <a:rPr lang="en-US" b="1" dirty="0" smtClean="0"/>
            </a:br>
            <a:r>
              <a:rPr lang="en-US" b="1" dirty="0" smtClean="0"/>
              <a:t>Publishing, and Peer Review</a:t>
            </a:r>
          </a:p>
        </p:txBody>
      </p:sp>
      <p:sp>
        <p:nvSpPr>
          <p:cNvPr id="3" name="Subtitle 2"/>
          <p:cNvSpPr>
            <a:spLocks noGrp="1"/>
          </p:cNvSpPr>
          <p:nvPr>
            <p:ph type="subTitle" idx="1"/>
          </p:nvPr>
        </p:nvSpPr>
        <p:spPr>
          <a:xfrm>
            <a:off x="450376" y="2039938"/>
            <a:ext cx="8366078" cy="4237037"/>
          </a:xfrm>
        </p:spPr>
        <p:txBody>
          <a:bodyPr rtlCol="0">
            <a:normAutofit/>
          </a:bodyPr>
          <a:lstStyle/>
          <a:p>
            <a:pPr eaLnBrk="1" fontAlgn="auto" hangingPunct="1">
              <a:spcBef>
                <a:spcPct val="0"/>
              </a:spcBef>
              <a:spcAft>
                <a:spcPts val="600"/>
              </a:spcAft>
              <a:buFont typeface="Arial"/>
              <a:buNone/>
              <a:defRPr/>
            </a:pPr>
            <a:endParaRPr lang="en-US" dirty="0" smtClean="0">
              <a:solidFill>
                <a:schemeClr val="tx1"/>
              </a:solidFill>
            </a:endParaRPr>
          </a:p>
          <a:p>
            <a:pPr eaLnBrk="1" fontAlgn="auto" hangingPunct="1">
              <a:spcBef>
                <a:spcPct val="0"/>
              </a:spcBef>
              <a:spcAft>
                <a:spcPts val="600"/>
              </a:spcAft>
              <a:buFont typeface="Arial"/>
              <a:buNone/>
              <a:defRPr/>
            </a:pPr>
            <a:endParaRPr lang="en-US" dirty="0">
              <a:solidFill>
                <a:schemeClr val="tx1"/>
              </a:solidFill>
            </a:endParaRPr>
          </a:p>
          <a:p>
            <a:pPr eaLnBrk="1" fontAlgn="auto" hangingPunct="1">
              <a:spcBef>
                <a:spcPct val="0"/>
              </a:spcBef>
              <a:spcAft>
                <a:spcPts val="600"/>
              </a:spcAft>
              <a:buFont typeface="Arial"/>
              <a:buNone/>
              <a:defRPr/>
            </a:pPr>
            <a:r>
              <a:rPr lang="en-US" dirty="0" smtClean="0">
                <a:solidFill>
                  <a:schemeClr val="tx1"/>
                </a:solidFill>
              </a:rPr>
              <a:t>Michael McManus, PhD</a:t>
            </a:r>
          </a:p>
          <a:p>
            <a:pPr eaLnBrk="1" fontAlgn="auto" hangingPunct="1">
              <a:spcBef>
                <a:spcPct val="0"/>
              </a:spcBef>
              <a:spcAft>
                <a:spcPts val="600"/>
              </a:spcAft>
              <a:buFont typeface="Arial"/>
              <a:buNone/>
              <a:defRPr/>
            </a:pPr>
            <a:r>
              <a:rPr lang="en-US" dirty="0" smtClean="0">
                <a:solidFill>
                  <a:schemeClr val="tx1"/>
                </a:solidFill>
              </a:rPr>
              <a:t>Anneliese Taylor, MLIS</a:t>
            </a:r>
          </a:p>
          <a:p>
            <a:pPr eaLnBrk="1" fontAlgn="auto" hangingPunct="1">
              <a:spcBef>
                <a:spcPct val="0"/>
              </a:spcBef>
              <a:spcAft>
                <a:spcPts val="600"/>
              </a:spcAft>
              <a:buFont typeface="Arial"/>
              <a:buNone/>
              <a:defRPr/>
            </a:pPr>
            <a:r>
              <a:rPr lang="en-US" dirty="0" smtClean="0">
                <a:solidFill>
                  <a:schemeClr val="tx1"/>
                </a:solidFill>
              </a:rPr>
              <a:t>University of California, San Francisco</a:t>
            </a:r>
          </a:p>
          <a:p>
            <a:pPr eaLnBrk="1" fontAlgn="auto" hangingPunct="1">
              <a:spcBef>
                <a:spcPct val="0"/>
              </a:spcBef>
              <a:spcAft>
                <a:spcPts val="0"/>
              </a:spcAft>
              <a:buFont typeface="Arial"/>
              <a:buNone/>
              <a:defRPr/>
            </a:pPr>
            <a:endParaRPr lang="en-US" dirty="0" smtClean="0">
              <a:solidFill>
                <a:schemeClr val="tx1"/>
              </a:solidFill>
            </a:endParaRPr>
          </a:p>
          <a:p>
            <a:pPr eaLnBrk="1" fontAlgn="auto" hangingPunct="1">
              <a:spcAft>
                <a:spcPts val="0"/>
              </a:spcAft>
              <a:buFont typeface="Arial"/>
              <a:buNone/>
              <a:defRPr/>
            </a:pPr>
            <a:endParaRPr lang="en-US" dirty="0">
              <a:solidFill>
                <a:schemeClr val="tx1"/>
              </a:solidFill>
            </a:endParaRPr>
          </a:p>
          <a:p>
            <a:pPr lvl="0" algn="l"/>
            <a:r>
              <a:rPr lang="en-US" sz="1800" dirty="0" smtClean="0">
                <a:solidFill>
                  <a:schemeClr val="tx1"/>
                </a:solidFill>
              </a:rPr>
              <a:t>Developed from </a:t>
            </a:r>
            <a:r>
              <a:rPr lang="en-US" sz="1800" dirty="0"/>
              <a:t>O'Sullivan P, Chauvin S, Wolf F, Richardson D, Blanco M. Authorship Issues in Publishing and Career Development Workshop. </a:t>
            </a:r>
            <a:r>
              <a:rPr lang="en-US" sz="1800" dirty="0" err="1"/>
              <a:t>MedEdPORTAL</a:t>
            </a:r>
            <a:r>
              <a:rPr lang="en-US" sz="1800" dirty="0"/>
              <a:t>; 2013. Available from: </a:t>
            </a:r>
            <a:r>
              <a:rPr lang="en-US" sz="1800" dirty="0" smtClean="0">
                <a:hlinkClick r:id="rId3"/>
              </a:rPr>
              <a:t>mededportal.org/publication/9309</a:t>
            </a:r>
            <a:r>
              <a:rPr lang="en-US" sz="1800" dirty="0">
                <a:hlinkClick r:id="rId3"/>
              </a:rPr>
              <a:t>/</a:t>
            </a:r>
            <a:r>
              <a:rPr lang="en-US" sz="2400" dirty="0" smtClean="0"/>
              <a:t>. </a:t>
            </a:r>
            <a:endParaRPr lang="en-US" sz="2400" dirty="0"/>
          </a:p>
        </p:txBody>
      </p:sp>
      <p:pic>
        <p:nvPicPr>
          <p:cNvPr id="4" name="Picture 3"/>
          <p:cNvPicPr>
            <a:picLocks noChangeAspect="1"/>
          </p:cNvPicPr>
          <p:nvPr/>
        </p:nvPicPr>
        <p:blipFill>
          <a:blip r:embed="rId4"/>
          <a:stretch>
            <a:fillRect/>
          </a:stretch>
        </p:blipFill>
        <p:spPr>
          <a:xfrm>
            <a:off x="6911888" y="597477"/>
            <a:ext cx="1028700" cy="1285875"/>
          </a:xfrm>
          <a:prstGeom prst="rect">
            <a:avLst/>
          </a:prstGeom>
        </p:spPr>
      </p:pic>
    </p:spTree>
    <p:extLst>
      <p:ext uri="{BB962C8B-B14F-4D97-AF65-F5344CB8AC3E}">
        <p14:creationId xmlns:p14="http://schemas.microsoft.com/office/powerpoint/2010/main" val="387392706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6334" y="1813555"/>
            <a:ext cx="8089901" cy="2810769"/>
          </a:xfrm>
        </p:spPr>
        <p:txBody>
          <a:bodyPr/>
          <a:lstStyle/>
          <a:p>
            <a:r>
              <a:rPr lang="en-US" sz="2800" dirty="0" smtClean="0"/>
              <a:t>“Peer </a:t>
            </a:r>
            <a:r>
              <a:rPr lang="en-US" sz="2800" dirty="0"/>
              <a:t>review is the process by which a piece of scientific research is assessed by others—a researcher’s fellow peers—who are suitably qualified and able to judge the piece of work under review in terms of novelty, soundness and significance. The process assists editors in deciding whether the research is suitable for publication in their journal</a:t>
            </a:r>
            <a:r>
              <a:rPr lang="en-US" sz="2800" dirty="0" smtClean="0"/>
              <a:t>.”</a:t>
            </a:r>
            <a:endParaRPr lang="en-US" sz="2800" dirty="0"/>
          </a:p>
        </p:txBody>
      </p:sp>
      <p:sp>
        <p:nvSpPr>
          <p:cNvPr id="7" name="Content Placeholder 6"/>
          <p:cNvSpPr>
            <a:spLocks noGrp="1"/>
          </p:cNvSpPr>
          <p:nvPr>
            <p:ph idx="1"/>
          </p:nvPr>
        </p:nvSpPr>
        <p:spPr/>
        <p:txBody>
          <a:bodyPr/>
          <a:lstStyle/>
          <a:p>
            <a:r>
              <a:rPr lang="en-US" dirty="0"/>
              <a:t>COPE Discussion document: Who “owns” peer reviews</a:t>
            </a:r>
            <a:r>
              <a:rPr lang="en-US" dirty="0" smtClean="0"/>
              <a:t>?</a:t>
            </a:r>
          </a:p>
          <a:p>
            <a:r>
              <a:rPr lang="en-US" dirty="0">
                <a:latin typeface="+mn-lt"/>
                <a:hlinkClick r:id="rId3"/>
              </a:rPr>
              <a:t>https://</a:t>
            </a:r>
            <a:r>
              <a:rPr lang="en-US" dirty="0" smtClean="0">
                <a:latin typeface="+mn-lt"/>
                <a:hlinkClick r:id="rId3"/>
              </a:rPr>
              <a:t>publicationethics.org/files/Who_owns_peer_reviews_discussion_document.pdf</a:t>
            </a:r>
            <a:r>
              <a:rPr lang="en-US" dirty="0" smtClean="0">
                <a:latin typeface="+mn-lt"/>
              </a:rPr>
              <a:t> </a:t>
            </a:r>
            <a:endParaRPr lang="en-US" dirty="0">
              <a:latin typeface="+mn-lt"/>
            </a:endParaRPr>
          </a:p>
        </p:txBody>
      </p:sp>
      <p:sp>
        <p:nvSpPr>
          <p:cNvPr id="4" name="Slide Number Placeholder 3"/>
          <p:cNvSpPr>
            <a:spLocks noGrp="1"/>
          </p:cNvSpPr>
          <p:nvPr>
            <p:ph type="sldNum" sz="quarter" idx="4"/>
          </p:nvPr>
        </p:nvSpPr>
        <p:spPr/>
        <p:txBody>
          <a:bodyPr/>
          <a:lstStyle/>
          <a:p>
            <a:fld id="{7BCC8D0D-EAEC-449D-9161-023DFF90F2E2}" type="slidenum">
              <a:rPr lang="en-US" smtClean="0"/>
              <a:pPr/>
              <a:t>20</a:t>
            </a:fld>
            <a:endParaRPr lang="en-US" dirty="0"/>
          </a:p>
        </p:txBody>
      </p:sp>
    </p:spTree>
    <p:extLst>
      <p:ext uri="{BB962C8B-B14F-4D97-AF65-F5344CB8AC3E}">
        <p14:creationId xmlns:p14="http://schemas.microsoft.com/office/powerpoint/2010/main" val="4119550332"/>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732" y="438912"/>
            <a:ext cx="8089901" cy="575094"/>
          </a:xfrm>
        </p:spPr>
        <p:txBody>
          <a:bodyPr/>
          <a:lstStyle/>
          <a:p>
            <a:r>
              <a:rPr lang="en-US" b="1" dirty="0" smtClean="0"/>
              <a:t>Peer reviewing guidelines &amp; training</a:t>
            </a:r>
            <a:endParaRPr lang="en-US" b="1" dirty="0"/>
          </a:p>
        </p:txBody>
      </p:sp>
      <p:sp>
        <p:nvSpPr>
          <p:cNvPr id="3" name="Content Placeholder 2"/>
          <p:cNvSpPr>
            <a:spLocks noGrp="1"/>
          </p:cNvSpPr>
          <p:nvPr>
            <p:ph idx="1"/>
          </p:nvPr>
        </p:nvSpPr>
        <p:spPr>
          <a:xfrm>
            <a:off x="535908" y="1233552"/>
            <a:ext cx="8325548" cy="4557648"/>
          </a:xfrm>
        </p:spPr>
        <p:txBody>
          <a:bodyPr/>
          <a:lstStyle/>
          <a:p>
            <a:endParaRPr lang="en-US" dirty="0" smtClean="0"/>
          </a:p>
          <a:p>
            <a:r>
              <a:rPr lang="en-US" sz="1800" dirty="0" smtClean="0"/>
              <a:t>COPE’s Ethical guidelines for peer reviewers (available in English, Chinese, Spanish): </a:t>
            </a:r>
            <a:r>
              <a:rPr lang="en-US" sz="1800" dirty="0" smtClean="0">
                <a:hlinkClick r:id="rId3"/>
              </a:rPr>
              <a:t>https</a:t>
            </a:r>
            <a:r>
              <a:rPr lang="en-US" sz="1800" dirty="0">
                <a:hlinkClick r:id="rId3"/>
              </a:rPr>
              <a:t>://</a:t>
            </a:r>
            <a:r>
              <a:rPr lang="en-US" sz="1800" dirty="0" smtClean="0">
                <a:hlinkClick r:id="rId3"/>
              </a:rPr>
              <a:t>doi.org/10.24318/cope.2019.1.9</a:t>
            </a:r>
            <a:endParaRPr lang="en-US" sz="1800" dirty="0" smtClean="0"/>
          </a:p>
          <a:p>
            <a:pPr lvl="1"/>
            <a:r>
              <a:rPr lang="en-US" sz="1800" dirty="0" smtClean="0"/>
              <a:t>Includes peer review models table and conducting a review</a:t>
            </a:r>
          </a:p>
          <a:p>
            <a:r>
              <a:rPr lang="en-US" sz="1800" dirty="0" smtClean="0"/>
              <a:t>PLOS’ </a:t>
            </a:r>
            <a:r>
              <a:rPr lang="en-US" sz="1800" dirty="0"/>
              <a:t>Reviewer Center: </a:t>
            </a:r>
            <a:r>
              <a:rPr lang="en-US" sz="1800" dirty="0">
                <a:hlinkClick r:id="rId4"/>
              </a:rPr>
              <a:t>http://reviewers.plos.org/resources</a:t>
            </a:r>
            <a:r>
              <a:rPr lang="en-US" sz="1800" dirty="0" smtClean="0">
                <a:hlinkClick r:id="rId4"/>
              </a:rPr>
              <a:t>/</a:t>
            </a:r>
            <a:r>
              <a:rPr lang="en-US" sz="1800" dirty="0" smtClean="0"/>
              <a:t> </a:t>
            </a:r>
          </a:p>
          <a:p>
            <a:pPr lvl="1"/>
            <a:r>
              <a:rPr lang="en-US" sz="1800" dirty="0" smtClean="0"/>
              <a:t>How to become a peer reviewer, how to read a manuscript as a reviewer and write a peer review, including checklists and templates</a:t>
            </a:r>
          </a:p>
          <a:p>
            <a:r>
              <a:rPr lang="en-US" sz="1800" dirty="0" smtClean="0"/>
              <a:t>Publons Academy: </a:t>
            </a:r>
            <a:r>
              <a:rPr lang="en-US" sz="1800" dirty="0">
                <a:hlinkClick r:id="rId5"/>
              </a:rPr>
              <a:t>https://publons.com/community/academy</a:t>
            </a:r>
            <a:r>
              <a:rPr lang="en-US" sz="1800" dirty="0" smtClean="0">
                <a:hlinkClick r:id="rId5"/>
              </a:rPr>
              <a:t>/</a:t>
            </a:r>
            <a:endParaRPr lang="en-US" sz="1800" dirty="0" smtClean="0"/>
          </a:p>
          <a:p>
            <a:pPr lvl="1"/>
            <a:r>
              <a:rPr lang="en-US" sz="1800" dirty="0" smtClean="0"/>
              <a:t>Free online training via ten modules, working with a mentor and writing real reviews</a:t>
            </a:r>
          </a:p>
          <a:p>
            <a:r>
              <a:rPr lang="en-US" sz="1800" dirty="0" smtClean="0"/>
              <a:t>Using preprints for peer </a:t>
            </a:r>
            <a:r>
              <a:rPr lang="en-US" sz="1800" dirty="0"/>
              <a:t>review </a:t>
            </a:r>
            <a:r>
              <a:rPr lang="en-US" sz="1800" dirty="0" smtClean="0"/>
              <a:t>training: </a:t>
            </a:r>
            <a:r>
              <a:rPr lang="en-US" sz="1800" dirty="0">
                <a:hlinkClick r:id="rId6"/>
              </a:rPr>
              <a:t>https://</a:t>
            </a:r>
            <a:r>
              <a:rPr lang="en-US" sz="1800" dirty="0" smtClean="0">
                <a:hlinkClick r:id="rId6"/>
              </a:rPr>
              <a:t>tinyurl.com/preprintsprtraining</a:t>
            </a:r>
            <a:endParaRPr lang="en-US" sz="1800" dirty="0"/>
          </a:p>
          <a:p>
            <a:pPr lvl="1"/>
            <a:r>
              <a:rPr lang="en-US" sz="1800" dirty="0" smtClean="0"/>
              <a:t>UCSF Library guide</a:t>
            </a:r>
          </a:p>
          <a:p>
            <a:endParaRPr lang="en-US" dirty="0" smtClean="0">
              <a:latin typeface="+mn-lt"/>
            </a:endParaRPr>
          </a:p>
          <a:p>
            <a:endParaRPr lang="en-US" dirty="0" smtClean="0">
              <a:latin typeface="+mn-lt"/>
            </a:endParaRPr>
          </a:p>
          <a:p>
            <a:endParaRPr lang="en-US" dirty="0">
              <a:latin typeface="+mn-lt"/>
            </a:endParaRPr>
          </a:p>
        </p:txBody>
      </p:sp>
      <p:sp>
        <p:nvSpPr>
          <p:cNvPr id="4" name="Slide Number Placeholder 3"/>
          <p:cNvSpPr>
            <a:spLocks noGrp="1"/>
          </p:cNvSpPr>
          <p:nvPr>
            <p:ph type="sldNum" sz="quarter" idx="4"/>
          </p:nvPr>
        </p:nvSpPr>
        <p:spPr/>
        <p:txBody>
          <a:bodyPr/>
          <a:lstStyle/>
          <a:p>
            <a:fld id="{7BCC8D0D-EAEC-449D-9161-023DFF90F2E2}" type="slidenum">
              <a:rPr lang="en-US" smtClean="0"/>
              <a:pPr/>
              <a:t>21</a:t>
            </a:fld>
            <a:endParaRPr lang="en-US" dirty="0"/>
          </a:p>
        </p:txBody>
      </p:sp>
    </p:spTree>
    <p:extLst>
      <p:ext uri="{BB962C8B-B14F-4D97-AF65-F5344CB8AC3E}">
        <p14:creationId xmlns:p14="http://schemas.microsoft.com/office/powerpoint/2010/main" val="1991097812"/>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732" y="438912"/>
            <a:ext cx="8089901" cy="575094"/>
          </a:xfrm>
        </p:spPr>
        <p:txBody>
          <a:bodyPr/>
          <a:lstStyle/>
          <a:p>
            <a:r>
              <a:rPr lang="en-US" b="1" dirty="0" smtClean="0"/>
              <a:t>Getting credit for peer review</a:t>
            </a:r>
            <a:endParaRPr lang="en-US" b="1" dirty="0"/>
          </a:p>
        </p:txBody>
      </p:sp>
      <p:sp>
        <p:nvSpPr>
          <p:cNvPr id="7" name="Content Placeholder 6"/>
          <p:cNvSpPr>
            <a:spLocks noGrp="1"/>
          </p:cNvSpPr>
          <p:nvPr>
            <p:ph idx="1"/>
          </p:nvPr>
        </p:nvSpPr>
        <p:spPr>
          <a:xfrm>
            <a:off x="653731" y="1563753"/>
            <a:ext cx="7554603" cy="2795596"/>
          </a:xfrm>
        </p:spPr>
        <p:txBody>
          <a:bodyPr/>
          <a:lstStyle/>
          <a:p>
            <a:r>
              <a:rPr lang="en-US" dirty="0" smtClean="0"/>
              <a:t>Publons</a:t>
            </a:r>
            <a:r>
              <a:rPr lang="en-US" dirty="0" smtClean="0"/>
              <a:t>: </a:t>
            </a:r>
            <a:r>
              <a:rPr lang="en-US" dirty="0" smtClean="0">
                <a:hlinkClick r:id="rId3"/>
              </a:rPr>
              <a:t>publons.com</a:t>
            </a:r>
            <a:r>
              <a:rPr lang="en-US" dirty="0" smtClean="0"/>
              <a:t> </a:t>
            </a:r>
          </a:p>
          <a:p>
            <a:r>
              <a:rPr lang="en-US" dirty="0" smtClean="0"/>
              <a:t>ORCID: </a:t>
            </a:r>
            <a:r>
              <a:rPr lang="en-US" dirty="0" smtClean="0">
                <a:hlinkClick r:id="rId4"/>
              </a:rPr>
              <a:t>orcid.org</a:t>
            </a:r>
            <a:r>
              <a:rPr lang="en-US" dirty="0" smtClean="0"/>
              <a:t> </a:t>
            </a:r>
          </a:p>
          <a:p>
            <a:r>
              <a:rPr lang="en-US" dirty="0" smtClean="0"/>
              <a:t>Transpose: </a:t>
            </a:r>
            <a:r>
              <a:rPr lang="en-US" dirty="0" smtClean="0">
                <a:hlinkClick r:id="rId5"/>
              </a:rPr>
              <a:t>transpose-publishing.github.io</a:t>
            </a:r>
            <a:endParaRPr lang="en-US" dirty="0"/>
          </a:p>
          <a:p>
            <a:pPr lvl="1"/>
            <a:r>
              <a:rPr lang="en-US" dirty="0" smtClean="0"/>
              <a:t>database </a:t>
            </a:r>
            <a:r>
              <a:rPr lang="en-US" dirty="0" smtClean="0"/>
              <a:t>of journal policies on peer </a:t>
            </a:r>
            <a:r>
              <a:rPr lang="en-US" dirty="0" smtClean="0"/>
              <a:t>review, co-reviewing and preprinting </a:t>
            </a:r>
          </a:p>
          <a:p>
            <a:pPr lvl="1"/>
            <a:r>
              <a:rPr lang="en-US" dirty="0" smtClean="0"/>
              <a:t>co-reviewing means contributing ideas and/or text to a peer review report when one is not the invited reviewer</a:t>
            </a:r>
            <a:endParaRPr lang="en-US" dirty="0" smtClean="0"/>
          </a:p>
          <a:p>
            <a:pPr lvl="1"/>
            <a:endParaRPr lang="en-US" dirty="0" smtClean="0"/>
          </a:p>
          <a:p>
            <a:pPr marL="230187" lvl="1" indent="0">
              <a:buNone/>
            </a:pPr>
            <a:r>
              <a:rPr lang="en-US" sz="2000" dirty="0" smtClean="0">
                <a:latin typeface="+mn-lt"/>
              </a:rPr>
              <a:t/>
            </a:r>
            <a:br>
              <a:rPr lang="en-US" sz="2000" dirty="0" smtClean="0">
                <a:latin typeface="+mn-lt"/>
              </a:rPr>
            </a:br>
            <a:endParaRPr lang="en-US" sz="1900" dirty="0">
              <a:latin typeface="+mn-lt"/>
            </a:endParaRPr>
          </a:p>
        </p:txBody>
      </p:sp>
      <p:sp>
        <p:nvSpPr>
          <p:cNvPr id="4" name="Slide Number Placeholder 3"/>
          <p:cNvSpPr>
            <a:spLocks noGrp="1"/>
          </p:cNvSpPr>
          <p:nvPr>
            <p:ph type="sldNum" sz="quarter" idx="4"/>
          </p:nvPr>
        </p:nvSpPr>
        <p:spPr/>
        <p:txBody>
          <a:bodyPr/>
          <a:lstStyle/>
          <a:p>
            <a:fld id="{7BCC8D0D-EAEC-449D-9161-023DFF90F2E2}" type="slidenum">
              <a:rPr lang="en-US" smtClean="0"/>
              <a:pPr/>
              <a:t>22</a:t>
            </a:fld>
            <a:endParaRPr lang="en-US" dirty="0"/>
          </a:p>
        </p:txBody>
      </p:sp>
      <p:sp>
        <p:nvSpPr>
          <p:cNvPr id="10" name="TextBox 9"/>
          <p:cNvSpPr txBox="1"/>
          <p:nvPr/>
        </p:nvSpPr>
        <p:spPr bwMode="auto">
          <a:xfrm>
            <a:off x="3179134" y="4646059"/>
            <a:ext cx="4848445" cy="1461939"/>
          </a:xfrm>
          <a:prstGeom prst="rect">
            <a:avLst/>
          </a:prstGeom>
          <a:noFill/>
          <a:ln w="19050" algn="ctr">
            <a:noFill/>
            <a:miter lim="800000"/>
            <a:headEnd/>
            <a:tailEnd/>
          </a:ln>
        </p:spPr>
        <p:txBody>
          <a:bodyPr wrap="square" lIns="0" tIns="0" rIns="0" bIns="0" rtlCol="0">
            <a:spAutoFit/>
          </a:bodyPr>
          <a:lstStyle/>
          <a:p>
            <a:pPr marL="230187" lvl="1" indent="0">
              <a:buNone/>
            </a:pPr>
            <a:r>
              <a:rPr lang="en-US" sz="1900" dirty="0"/>
              <a:t>Related study: </a:t>
            </a:r>
            <a:br>
              <a:rPr lang="en-US" sz="1900" dirty="0"/>
            </a:br>
            <a:r>
              <a:rPr lang="en-US" sz="1900" dirty="0" smtClean="0"/>
              <a:t>McDowell</a:t>
            </a:r>
            <a:r>
              <a:rPr lang="en-US" sz="1900" dirty="0"/>
              <a:t> </a:t>
            </a:r>
            <a:r>
              <a:rPr lang="en-US" sz="1900" dirty="0" smtClean="0"/>
              <a:t>et al, </a:t>
            </a:r>
            <a:r>
              <a:rPr lang="en-US" sz="1900" u="sng" dirty="0"/>
              <a:t>Research Culture: Co-reviewing and ghostwriting by early-career researchers in the peer review of manuscripts</a:t>
            </a:r>
            <a:r>
              <a:rPr lang="en-US" sz="1900" dirty="0"/>
              <a:t>. </a:t>
            </a:r>
            <a:r>
              <a:rPr lang="en-US" sz="1900" i="1" dirty="0" err="1"/>
              <a:t>eLife</a:t>
            </a:r>
            <a:r>
              <a:rPr lang="en-US" sz="1900" dirty="0"/>
              <a:t> 31 October 2019, </a:t>
            </a:r>
            <a:r>
              <a:rPr lang="en-US" sz="1900" dirty="0">
                <a:solidFill>
                  <a:srgbClr val="0288D1"/>
                </a:solidFill>
              </a:rPr>
              <a:t>https://doi.org/10.7554/eLife.48425</a:t>
            </a:r>
            <a:endParaRPr lang="en-US" sz="1900" dirty="0"/>
          </a:p>
        </p:txBody>
      </p:sp>
    </p:spTree>
    <p:extLst>
      <p:ext uri="{BB962C8B-B14F-4D97-AF65-F5344CB8AC3E}">
        <p14:creationId xmlns:p14="http://schemas.microsoft.com/office/powerpoint/2010/main" val="2164716703"/>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732" y="438912"/>
            <a:ext cx="8089901" cy="1045992"/>
          </a:xfrm>
        </p:spPr>
        <p:txBody>
          <a:bodyPr/>
          <a:lstStyle/>
          <a:p>
            <a:r>
              <a:rPr lang="en-US" b="1" dirty="0" smtClean="0"/>
              <a:t>Beware of questionable journals </a:t>
            </a:r>
            <a:br>
              <a:rPr lang="en-US" b="1" dirty="0" smtClean="0"/>
            </a:br>
            <a:r>
              <a:rPr lang="en-US" b="1" dirty="0" smtClean="0"/>
              <a:t>and conferences</a:t>
            </a:r>
            <a:endParaRPr lang="en-US" b="1" dirty="0"/>
          </a:p>
        </p:txBody>
      </p:sp>
      <p:pic>
        <p:nvPicPr>
          <p:cNvPr id="5" name="Content Placeholder 4"/>
          <p:cNvPicPr>
            <a:picLocks noGrp="1" noChangeAspect="1"/>
          </p:cNvPicPr>
          <p:nvPr>
            <p:ph idx="1"/>
          </p:nvPr>
        </p:nvPicPr>
        <p:blipFill>
          <a:blip r:embed="rId3"/>
          <a:stretch>
            <a:fillRect/>
          </a:stretch>
        </p:blipFill>
        <p:spPr>
          <a:xfrm>
            <a:off x="804333" y="1774991"/>
            <a:ext cx="5852667" cy="967824"/>
          </a:xfrm>
          <a:prstGeom prst="rect">
            <a:avLst/>
          </a:prstGeom>
        </p:spPr>
      </p:pic>
      <p:sp>
        <p:nvSpPr>
          <p:cNvPr id="4" name="Slide Number Placeholder 3"/>
          <p:cNvSpPr>
            <a:spLocks noGrp="1"/>
          </p:cNvSpPr>
          <p:nvPr>
            <p:ph type="sldNum" sz="quarter" idx="4"/>
          </p:nvPr>
        </p:nvSpPr>
        <p:spPr/>
        <p:txBody>
          <a:bodyPr/>
          <a:lstStyle/>
          <a:p>
            <a:fld id="{7BCC8D0D-EAEC-449D-9161-023DFF90F2E2}" type="slidenum">
              <a:rPr lang="en-US" smtClean="0"/>
              <a:pPr/>
              <a:t>23</a:t>
            </a:fld>
            <a:endParaRPr lang="en-US" dirty="0"/>
          </a:p>
        </p:txBody>
      </p:sp>
      <p:pic>
        <p:nvPicPr>
          <p:cNvPr id="6" name="Picture 5"/>
          <p:cNvPicPr>
            <a:picLocks noChangeAspect="1"/>
          </p:cNvPicPr>
          <p:nvPr/>
        </p:nvPicPr>
        <p:blipFill>
          <a:blip r:embed="rId4"/>
          <a:stretch>
            <a:fillRect/>
          </a:stretch>
        </p:blipFill>
        <p:spPr>
          <a:xfrm>
            <a:off x="804333" y="4371655"/>
            <a:ext cx="3502606" cy="1221215"/>
          </a:xfrm>
          <a:prstGeom prst="rect">
            <a:avLst/>
          </a:prstGeom>
        </p:spPr>
      </p:pic>
      <p:sp>
        <p:nvSpPr>
          <p:cNvPr id="7" name="TextBox 6"/>
          <p:cNvSpPr txBox="1"/>
          <p:nvPr/>
        </p:nvSpPr>
        <p:spPr bwMode="auto">
          <a:xfrm>
            <a:off x="804333" y="3400874"/>
            <a:ext cx="6189134" cy="923330"/>
          </a:xfrm>
          <a:prstGeom prst="rect">
            <a:avLst/>
          </a:prstGeom>
          <a:noFill/>
          <a:ln w="19050" algn="ctr">
            <a:noFill/>
            <a:miter lim="800000"/>
            <a:headEnd/>
            <a:tailEnd/>
          </a:ln>
        </p:spPr>
        <p:txBody>
          <a:bodyPr wrap="square" lIns="0" tIns="0" rIns="0" bIns="0" rtlCol="0">
            <a:spAutoFit/>
          </a:bodyPr>
          <a:lstStyle/>
          <a:p>
            <a:r>
              <a:rPr lang="en-US" sz="2000" dirty="0" smtClean="0"/>
              <a:t> </a:t>
            </a:r>
            <a:r>
              <a:rPr lang="en-US" sz="2000" dirty="0" smtClean="0">
                <a:latin typeface="+mj-lt"/>
              </a:rPr>
              <a:t>Resources for </a:t>
            </a:r>
            <a:r>
              <a:rPr lang="en-US" sz="2000" dirty="0" smtClean="0">
                <a:latin typeface="+mj-lt"/>
              </a:rPr>
              <a:t>evaluating publishers from </a:t>
            </a:r>
            <a:r>
              <a:rPr lang="en-US" sz="2000" dirty="0" smtClean="0">
                <a:latin typeface="+mj-lt"/>
              </a:rPr>
              <a:t/>
            </a:r>
            <a:br>
              <a:rPr lang="en-US" sz="2000" dirty="0" smtClean="0">
                <a:latin typeface="+mj-lt"/>
              </a:rPr>
            </a:br>
            <a:r>
              <a:rPr lang="en-US" sz="2000" dirty="0" smtClean="0">
                <a:latin typeface="+mj-lt"/>
              </a:rPr>
              <a:t> the UCSF Library</a:t>
            </a:r>
            <a:r>
              <a:rPr lang="en-US" sz="2000" dirty="0" smtClean="0">
                <a:latin typeface="+mj-lt"/>
              </a:rPr>
              <a:t>: </a:t>
            </a:r>
            <a:r>
              <a:rPr lang="en-US" u="sng" dirty="0">
                <a:latin typeface="+mj-lt"/>
                <a:hlinkClick r:id="rId5"/>
              </a:rPr>
              <a:t>http://tiny.ucsf.edu/publishers</a:t>
            </a:r>
            <a:endParaRPr lang="en-US" dirty="0">
              <a:latin typeface="+mj-lt"/>
            </a:endParaRPr>
          </a:p>
          <a:p>
            <a:endParaRPr lang="en-US" sz="2000" dirty="0" smtClean="0"/>
          </a:p>
        </p:txBody>
      </p:sp>
      <p:sp>
        <p:nvSpPr>
          <p:cNvPr id="3" name="TextBox 2"/>
          <p:cNvSpPr txBox="1"/>
          <p:nvPr/>
        </p:nvSpPr>
        <p:spPr bwMode="auto">
          <a:xfrm>
            <a:off x="804333" y="2794860"/>
            <a:ext cx="3268696" cy="276999"/>
          </a:xfrm>
          <a:prstGeom prst="rect">
            <a:avLst/>
          </a:prstGeom>
          <a:noFill/>
          <a:ln w="19050" algn="ctr">
            <a:noFill/>
            <a:miter lim="800000"/>
            <a:headEnd/>
            <a:tailEnd/>
          </a:ln>
        </p:spPr>
        <p:txBody>
          <a:bodyPr wrap="square" lIns="0" tIns="0" rIns="0" bIns="0" rtlCol="0">
            <a:spAutoFit/>
          </a:bodyPr>
          <a:lstStyle/>
          <a:p>
            <a:r>
              <a:rPr lang="en-US" dirty="0">
                <a:latin typeface="+mj-lt"/>
                <a:hlinkClick r:id="rId6"/>
              </a:rPr>
              <a:t>https://thinkchecksubmit.org/</a:t>
            </a:r>
            <a:endParaRPr lang="en-US" dirty="0" smtClean="0">
              <a:latin typeface="+mj-lt"/>
            </a:endParaRPr>
          </a:p>
        </p:txBody>
      </p:sp>
      <p:sp>
        <p:nvSpPr>
          <p:cNvPr id="8" name="TextBox 7"/>
          <p:cNvSpPr txBox="1"/>
          <p:nvPr/>
        </p:nvSpPr>
        <p:spPr bwMode="auto">
          <a:xfrm>
            <a:off x="804333" y="5677856"/>
            <a:ext cx="4093535" cy="276999"/>
          </a:xfrm>
          <a:prstGeom prst="rect">
            <a:avLst/>
          </a:prstGeom>
          <a:noFill/>
          <a:ln w="19050" algn="ctr">
            <a:noFill/>
            <a:miter lim="800000"/>
            <a:headEnd/>
            <a:tailEnd/>
          </a:ln>
        </p:spPr>
        <p:txBody>
          <a:bodyPr wrap="square" lIns="0" tIns="0" rIns="0" bIns="0" rtlCol="0">
            <a:spAutoFit/>
          </a:bodyPr>
          <a:lstStyle/>
          <a:p>
            <a:r>
              <a:rPr lang="en-US" dirty="0">
                <a:latin typeface="+mj-lt"/>
                <a:hlinkClick r:id="rId7"/>
              </a:rPr>
              <a:t>https://thinkcheckattend.org/</a:t>
            </a:r>
            <a:endParaRPr lang="en-US" dirty="0" smtClean="0">
              <a:latin typeface="+mj-lt"/>
            </a:endParaRPr>
          </a:p>
        </p:txBody>
      </p:sp>
    </p:spTree>
    <p:extLst>
      <p:ext uri="{BB962C8B-B14F-4D97-AF65-F5344CB8AC3E}">
        <p14:creationId xmlns:p14="http://schemas.microsoft.com/office/powerpoint/2010/main" val="3686258390"/>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1039" y="2312227"/>
            <a:ext cx="8080375" cy="1151918"/>
          </a:xfrm>
        </p:spPr>
        <p:txBody>
          <a:bodyPr/>
          <a:lstStyle/>
          <a:p>
            <a:pPr algn="ctr"/>
            <a:r>
              <a:rPr lang="en-US" sz="4000" b="1" dirty="0"/>
              <a:t>Your Questions </a:t>
            </a:r>
            <a:r>
              <a:rPr lang="en-US" sz="4000" b="1" dirty="0" smtClean="0"/>
              <a:t/>
            </a:r>
            <a:br>
              <a:rPr lang="en-US" sz="4000" b="1" dirty="0" smtClean="0"/>
            </a:br>
            <a:r>
              <a:rPr lang="en-US" sz="4000" b="1" dirty="0" smtClean="0"/>
              <a:t>from </a:t>
            </a:r>
            <a:r>
              <a:rPr lang="en-US" sz="4000" b="1" dirty="0"/>
              <a:t>the Index Cards</a:t>
            </a:r>
          </a:p>
        </p:txBody>
      </p:sp>
      <p:sp>
        <p:nvSpPr>
          <p:cNvPr id="4" name="Slide Number Placeholder 3"/>
          <p:cNvSpPr>
            <a:spLocks noGrp="1"/>
          </p:cNvSpPr>
          <p:nvPr>
            <p:ph type="sldNum" sz="quarter" idx="4"/>
          </p:nvPr>
        </p:nvSpPr>
        <p:spPr/>
        <p:txBody>
          <a:bodyPr/>
          <a:lstStyle/>
          <a:p>
            <a:fld id="{7BCC8D0D-EAEC-449D-9161-023DFF90F2E2}" type="slidenum">
              <a:rPr lang="en-US" smtClean="0"/>
              <a:pPr/>
              <a:t>24</a:t>
            </a:fld>
            <a:endParaRPr lang="en-US" dirty="0"/>
          </a:p>
        </p:txBody>
      </p:sp>
    </p:spTree>
    <p:extLst>
      <p:ext uri="{BB962C8B-B14F-4D97-AF65-F5344CB8AC3E}">
        <p14:creationId xmlns:p14="http://schemas.microsoft.com/office/powerpoint/2010/main" val="435347733"/>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5524" y="904752"/>
            <a:ext cx="8089900" cy="575094"/>
          </a:xfrm>
        </p:spPr>
        <p:txBody>
          <a:bodyPr/>
          <a:lstStyle/>
          <a:p>
            <a:r>
              <a:rPr lang="en-US" b="1" dirty="0" smtClean="0"/>
              <a:t>Your      Questions</a:t>
            </a:r>
            <a:endParaRPr lang="en-US" b="1" dirty="0"/>
          </a:p>
        </p:txBody>
      </p:sp>
      <p:sp>
        <p:nvSpPr>
          <p:cNvPr id="3" name="Content Placeholder 2"/>
          <p:cNvSpPr>
            <a:spLocks noGrp="1"/>
          </p:cNvSpPr>
          <p:nvPr>
            <p:ph idx="1"/>
          </p:nvPr>
        </p:nvSpPr>
        <p:spPr/>
        <p:txBody>
          <a:bodyPr/>
          <a:lstStyle/>
          <a:p>
            <a:endParaRPr lang="en-US"/>
          </a:p>
        </p:txBody>
      </p:sp>
      <p:sp>
        <p:nvSpPr>
          <p:cNvPr id="4" name="TextBox 3"/>
          <p:cNvSpPr txBox="1"/>
          <p:nvPr/>
        </p:nvSpPr>
        <p:spPr bwMode="auto">
          <a:xfrm>
            <a:off x="1781908" y="1101969"/>
            <a:ext cx="773722" cy="553998"/>
          </a:xfrm>
          <a:prstGeom prst="rect">
            <a:avLst/>
          </a:prstGeom>
          <a:noFill/>
          <a:ln w="19050" algn="ctr">
            <a:noFill/>
            <a:miter lim="800000"/>
            <a:headEnd/>
            <a:tailEnd/>
          </a:ln>
        </p:spPr>
        <p:txBody>
          <a:bodyPr wrap="square" lIns="0" tIns="0" rIns="0" bIns="0" rtlCol="0">
            <a:spAutoFit/>
          </a:bodyPr>
          <a:lstStyle/>
          <a:p>
            <a:r>
              <a:rPr lang="en-US" sz="3600" b="1" dirty="0" smtClean="0"/>
              <a:t>^</a:t>
            </a:r>
          </a:p>
        </p:txBody>
      </p:sp>
      <p:sp>
        <p:nvSpPr>
          <p:cNvPr id="5" name="TextBox 4"/>
          <p:cNvSpPr txBox="1"/>
          <p:nvPr/>
        </p:nvSpPr>
        <p:spPr bwMode="auto">
          <a:xfrm rot="21103067">
            <a:off x="1621755" y="452743"/>
            <a:ext cx="2855496" cy="553998"/>
          </a:xfrm>
          <a:prstGeom prst="rect">
            <a:avLst/>
          </a:prstGeom>
          <a:noFill/>
          <a:ln w="19050" algn="ctr">
            <a:noFill/>
            <a:miter lim="800000"/>
            <a:headEnd/>
            <a:tailEnd/>
          </a:ln>
        </p:spPr>
        <p:txBody>
          <a:bodyPr wrap="square" lIns="0" tIns="0" rIns="0" bIns="0" rtlCol="0">
            <a:spAutoFit/>
          </a:bodyPr>
          <a:lstStyle/>
          <a:p>
            <a:r>
              <a:rPr lang="en-US" sz="3600" b="1" i="1" dirty="0" smtClean="0">
                <a:solidFill>
                  <a:srgbClr val="FF0000"/>
                </a:solidFill>
              </a:rPr>
              <a:t>other</a:t>
            </a:r>
          </a:p>
        </p:txBody>
      </p:sp>
    </p:spTree>
    <p:extLst>
      <p:ext uri="{BB962C8B-B14F-4D97-AF65-F5344CB8AC3E}">
        <p14:creationId xmlns:p14="http://schemas.microsoft.com/office/powerpoint/2010/main" val="21938872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Research integrity objectives touched upon today</a:t>
            </a:r>
            <a:endParaRPr lang="en-US" b="1" dirty="0"/>
          </a:p>
        </p:txBody>
      </p:sp>
      <p:sp>
        <p:nvSpPr>
          <p:cNvPr id="3" name="Content Placeholder 2"/>
          <p:cNvSpPr>
            <a:spLocks noGrp="1"/>
          </p:cNvSpPr>
          <p:nvPr>
            <p:ph idx="1"/>
          </p:nvPr>
        </p:nvSpPr>
        <p:spPr>
          <a:xfrm>
            <a:off x="661375" y="1563752"/>
            <a:ext cx="7669825" cy="4011502"/>
          </a:xfrm>
        </p:spPr>
        <p:txBody>
          <a:bodyPr/>
          <a:lstStyle/>
          <a:p>
            <a:pPr lvl="0"/>
            <a:r>
              <a:rPr lang="en-US" dirty="0"/>
              <a:t>Honesty and fairness in proposing, performing, and reporting research;</a:t>
            </a:r>
          </a:p>
          <a:p>
            <a:pPr lvl="0"/>
            <a:r>
              <a:rPr lang="en-US" dirty="0"/>
              <a:t>Accuracy and fairness in representing contributions to research proposals and reports;</a:t>
            </a:r>
          </a:p>
          <a:p>
            <a:pPr lvl="0"/>
            <a:r>
              <a:rPr lang="en-US" dirty="0" smtClean="0"/>
              <a:t>Collegiality </a:t>
            </a:r>
            <a:r>
              <a:rPr lang="en-US" dirty="0"/>
              <a:t>in scientific interactions, communications and sharing of resources;</a:t>
            </a:r>
          </a:p>
          <a:p>
            <a:pPr lvl="0"/>
            <a:r>
              <a:rPr lang="en-US" dirty="0" smtClean="0"/>
              <a:t>Adherence </a:t>
            </a:r>
            <a:r>
              <a:rPr lang="en-US" dirty="0"/>
              <a:t>to the mutual responsibilities of mentors and trainees</a:t>
            </a:r>
            <a:r>
              <a:rPr lang="en-US" dirty="0" smtClean="0"/>
              <a:t>.</a:t>
            </a:r>
            <a:endParaRPr lang="en-US" dirty="0"/>
          </a:p>
          <a:p>
            <a:endParaRPr lang="en-US" dirty="0" smtClean="0"/>
          </a:p>
        </p:txBody>
      </p:sp>
    </p:spTree>
    <p:extLst>
      <p:ext uri="{BB962C8B-B14F-4D97-AF65-F5344CB8AC3E}">
        <p14:creationId xmlns:p14="http://schemas.microsoft.com/office/powerpoint/2010/main" val="879705550"/>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bwMode="auto">
          <a:xfrm>
            <a:off x="3725334" y="3437466"/>
            <a:ext cx="2489200" cy="492443"/>
          </a:xfrm>
          <a:prstGeom prst="rect">
            <a:avLst/>
          </a:prstGeom>
          <a:noFill/>
          <a:ln w="19050" algn="ctr">
            <a:noFill/>
            <a:miter lim="800000"/>
            <a:headEnd/>
            <a:tailEnd/>
          </a:ln>
        </p:spPr>
        <p:txBody>
          <a:bodyPr wrap="square" lIns="0" tIns="0" rIns="0" bIns="0" rtlCol="0">
            <a:spAutoFit/>
          </a:bodyPr>
          <a:lstStyle/>
          <a:p>
            <a:r>
              <a:rPr lang="en-US" sz="3200" b="1" dirty="0" smtClean="0">
                <a:solidFill>
                  <a:schemeClr val="bg1"/>
                </a:solidFill>
              </a:rPr>
              <a:t>Thank you!</a:t>
            </a:r>
          </a:p>
        </p:txBody>
      </p:sp>
    </p:spTree>
    <p:extLst>
      <p:ext uri="{BB962C8B-B14F-4D97-AF65-F5344CB8AC3E}">
        <p14:creationId xmlns:p14="http://schemas.microsoft.com/office/powerpoint/2010/main" val="713442819"/>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Case </a:t>
            </a:r>
            <a:r>
              <a:rPr lang="en-US" b="1" dirty="0" smtClean="0"/>
              <a:t>#2 (on CLE): </a:t>
            </a:r>
            <a:r>
              <a:rPr lang="en-US" b="1" dirty="0"/>
              <a:t>Who is an Author? </a:t>
            </a:r>
          </a:p>
        </p:txBody>
      </p:sp>
      <p:sp>
        <p:nvSpPr>
          <p:cNvPr id="4" name="Slide Number Placeholder 3"/>
          <p:cNvSpPr>
            <a:spLocks noGrp="1"/>
          </p:cNvSpPr>
          <p:nvPr>
            <p:ph type="sldNum" sz="quarter" idx="4"/>
          </p:nvPr>
        </p:nvSpPr>
        <p:spPr/>
        <p:txBody>
          <a:bodyPr/>
          <a:lstStyle/>
          <a:p>
            <a:fld id="{7BCC8D0D-EAEC-449D-9161-023DFF90F2E2}" type="slidenum">
              <a:rPr lang="en-US" smtClean="0"/>
              <a:pPr/>
              <a:t>28</a:t>
            </a:fld>
            <a:endParaRPr lang="en-US" dirty="0"/>
          </a:p>
        </p:txBody>
      </p:sp>
      <p:sp>
        <p:nvSpPr>
          <p:cNvPr id="5" name="Rectangle 4"/>
          <p:cNvSpPr/>
          <p:nvPr/>
        </p:nvSpPr>
        <p:spPr>
          <a:xfrm>
            <a:off x="658368" y="1457328"/>
            <a:ext cx="7779050" cy="3108543"/>
          </a:xfrm>
          <a:prstGeom prst="rect">
            <a:avLst/>
          </a:prstGeom>
        </p:spPr>
        <p:txBody>
          <a:bodyPr wrap="square">
            <a:spAutoFit/>
          </a:bodyPr>
          <a:lstStyle/>
          <a:p>
            <a:r>
              <a:rPr lang="en-US" sz="2800" dirty="0">
                <a:latin typeface="+mj-lt"/>
              </a:rPr>
              <a:t>Themes:</a:t>
            </a:r>
          </a:p>
          <a:p>
            <a:pPr marL="457200" indent="-457200">
              <a:buFont typeface="Arial" charset="0"/>
              <a:buChar char="•"/>
            </a:pPr>
            <a:r>
              <a:rPr lang="en-US" sz="2800" dirty="0">
                <a:latin typeface="+mj-lt"/>
              </a:rPr>
              <a:t>Who qualifies for authorship?</a:t>
            </a:r>
          </a:p>
          <a:p>
            <a:pPr marL="457200" indent="-457200">
              <a:buFont typeface="Arial" charset="0"/>
              <a:buChar char="•"/>
            </a:pPr>
            <a:r>
              <a:rPr lang="en-US" sz="2800" dirty="0">
                <a:latin typeface="+mj-lt"/>
              </a:rPr>
              <a:t>Guest (and ghost) authors</a:t>
            </a:r>
          </a:p>
          <a:p>
            <a:pPr marL="457200" indent="-457200">
              <a:buFont typeface="Arial" charset="0"/>
              <a:buChar char="•"/>
            </a:pPr>
            <a:r>
              <a:rPr lang="en-US" sz="2800" dirty="0">
                <a:latin typeface="+mj-lt"/>
              </a:rPr>
              <a:t>Power dynamics in decision making</a:t>
            </a:r>
          </a:p>
          <a:p>
            <a:pPr marL="457200" indent="-457200">
              <a:buFont typeface="Arial" charset="0"/>
              <a:buChar char="•"/>
            </a:pPr>
            <a:r>
              <a:rPr lang="en-US" sz="2800" dirty="0">
                <a:latin typeface="+mj-lt"/>
              </a:rPr>
              <a:t>Authorship order</a:t>
            </a:r>
          </a:p>
          <a:p>
            <a:pPr marL="457200" indent="-457200">
              <a:buFont typeface="Arial" charset="0"/>
              <a:buChar char="•"/>
            </a:pPr>
            <a:r>
              <a:rPr lang="en-US" sz="2800" dirty="0">
                <a:latin typeface="+mj-lt"/>
              </a:rPr>
              <a:t>Responsibilities of authors</a:t>
            </a:r>
          </a:p>
          <a:p>
            <a:pPr marL="457200" indent="-457200">
              <a:buFont typeface="Arial" charset="0"/>
              <a:buChar char="•"/>
            </a:pPr>
            <a:r>
              <a:rPr lang="en-US" sz="2800" dirty="0">
                <a:latin typeface="+mj-lt"/>
              </a:rPr>
              <a:t>Responsibility of journal</a:t>
            </a:r>
          </a:p>
        </p:txBody>
      </p:sp>
    </p:spTree>
    <p:extLst>
      <p:ext uri="{BB962C8B-B14F-4D97-AF65-F5344CB8AC3E}">
        <p14:creationId xmlns:p14="http://schemas.microsoft.com/office/powerpoint/2010/main" val="241744449"/>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7BCC8D0D-EAEC-449D-9161-023DFF90F2E2}" type="slidenum">
              <a:rPr lang="en-US" smtClean="0"/>
              <a:pPr/>
              <a:t>29</a:t>
            </a:fld>
            <a:endParaRPr lang="en-US" dirty="0"/>
          </a:p>
        </p:txBody>
      </p:sp>
      <p:sp>
        <p:nvSpPr>
          <p:cNvPr id="5" name="Rectangle 4"/>
          <p:cNvSpPr/>
          <p:nvPr/>
        </p:nvSpPr>
        <p:spPr>
          <a:xfrm>
            <a:off x="658368" y="1663467"/>
            <a:ext cx="7887106" cy="3631763"/>
          </a:xfrm>
          <a:prstGeom prst="rect">
            <a:avLst/>
          </a:prstGeom>
        </p:spPr>
        <p:txBody>
          <a:bodyPr wrap="square">
            <a:spAutoFit/>
          </a:bodyPr>
          <a:lstStyle/>
          <a:p>
            <a:pPr marL="342900" marR="254000" lvl="0" indent="-342900">
              <a:spcBef>
                <a:spcPts val="0"/>
              </a:spcBef>
              <a:spcAft>
                <a:spcPts val="1000"/>
              </a:spcAft>
              <a:buFont typeface="+mj-lt"/>
              <a:buAutoNum type="arabicPeriod"/>
            </a:pPr>
            <a:r>
              <a:rPr lang="en-US" dirty="0">
                <a:solidFill>
                  <a:srgbClr val="202020"/>
                </a:solidFill>
                <a:latin typeface="Arial" charset="0"/>
                <a:ea typeface="Arial" charset="0"/>
                <a:cs typeface="Arial" charset="0"/>
              </a:rPr>
              <a:t>Could Ms. Jacobs have avoided this conflict? How?</a:t>
            </a:r>
            <a:endParaRPr lang="en-US" dirty="0">
              <a:latin typeface="Arial" charset="0"/>
              <a:ea typeface="Arial" charset="0"/>
              <a:cs typeface="Arial" charset="0"/>
            </a:endParaRPr>
          </a:p>
          <a:p>
            <a:pPr marL="342900" marR="254000" lvl="0" indent="-342900">
              <a:spcBef>
                <a:spcPts val="0"/>
              </a:spcBef>
              <a:spcAft>
                <a:spcPts val="1000"/>
              </a:spcAft>
              <a:buFont typeface="+mj-lt"/>
              <a:buAutoNum type="arabicPeriod"/>
            </a:pPr>
            <a:r>
              <a:rPr lang="en-US" dirty="0">
                <a:solidFill>
                  <a:srgbClr val="202020"/>
                </a:solidFill>
                <a:latin typeface="Arial" charset="0"/>
                <a:ea typeface="Arial" charset="0"/>
                <a:cs typeface="Arial" charset="0"/>
              </a:rPr>
              <a:t>Why does Ms. Jacobs care who else is on her paper?</a:t>
            </a:r>
            <a:endParaRPr lang="en-US" dirty="0">
              <a:latin typeface="Arial" charset="0"/>
              <a:ea typeface="Arial" charset="0"/>
              <a:cs typeface="Arial" charset="0"/>
            </a:endParaRPr>
          </a:p>
          <a:p>
            <a:pPr marL="342900" marR="254000" lvl="0" indent="-342900">
              <a:spcBef>
                <a:spcPts val="0"/>
              </a:spcBef>
              <a:spcAft>
                <a:spcPts val="1000"/>
              </a:spcAft>
              <a:buFont typeface="+mj-lt"/>
              <a:buAutoNum type="arabicPeriod"/>
            </a:pPr>
            <a:r>
              <a:rPr lang="en-US" dirty="0">
                <a:solidFill>
                  <a:srgbClr val="202020"/>
                </a:solidFill>
                <a:latin typeface="Arial" charset="0"/>
                <a:ea typeface="Arial" charset="0"/>
                <a:cs typeface="Arial" charset="0"/>
              </a:rPr>
              <a:t>What do you think of Dr. Frank’s attitude towards authorship?</a:t>
            </a:r>
            <a:endParaRPr lang="en-US" dirty="0">
              <a:latin typeface="Arial" charset="0"/>
              <a:ea typeface="Arial" charset="0"/>
              <a:cs typeface="Arial" charset="0"/>
            </a:endParaRPr>
          </a:p>
          <a:p>
            <a:pPr marL="342900" marR="254000" lvl="0" indent="-342900">
              <a:spcBef>
                <a:spcPts val="0"/>
              </a:spcBef>
              <a:spcAft>
                <a:spcPts val="1000"/>
              </a:spcAft>
              <a:buFont typeface="+mj-lt"/>
              <a:buAutoNum type="arabicPeriod"/>
            </a:pPr>
            <a:r>
              <a:rPr lang="en-US" dirty="0">
                <a:solidFill>
                  <a:srgbClr val="202020"/>
                </a:solidFill>
                <a:latin typeface="Arial" charset="0"/>
                <a:ea typeface="Arial" charset="0"/>
                <a:cs typeface="Arial" charset="0"/>
              </a:rPr>
              <a:t>What might happen if someone is listed as an author on a paper for which he or she did not do any work?</a:t>
            </a:r>
            <a:endParaRPr lang="en-US" dirty="0">
              <a:latin typeface="Arial" charset="0"/>
              <a:ea typeface="Arial" charset="0"/>
              <a:cs typeface="Arial" charset="0"/>
            </a:endParaRPr>
          </a:p>
          <a:p>
            <a:pPr marL="342900" marR="254000" lvl="0" indent="-342900">
              <a:spcBef>
                <a:spcPts val="0"/>
              </a:spcBef>
              <a:spcAft>
                <a:spcPts val="1000"/>
              </a:spcAft>
              <a:buFont typeface="+mj-lt"/>
              <a:buAutoNum type="arabicPeriod"/>
            </a:pPr>
            <a:r>
              <a:rPr lang="en-US" dirty="0">
                <a:solidFill>
                  <a:srgbClr val="202020"/>
                </a:solidFill>
                <a:latin typeface="Arial" charset="0"/>
                <a:ea typeface="Arial" charset="0"/>
                <a:cs typeface="Arial" charset="0"/>
              </a:rPr>
              <a:t>What should Ms. Jacobs do at this point?</a:t>
            </a:r>
            <a:endParaRPr lang="en-US" dirty="0">
              <a:latin typeface="Arial" charset="0"/>
              <a:ea typeface="Arial" charset="0"/>
              <a:cs typeface="Arial" charset="0"/>
            </a:endParaRPr>
          </a:p>
          <a:p>
            <a:pPr marL="342900" marR="254000" lvl="0" indent="-342900">
              <a:spcBef>
                <a:spcPts val="0"/>
              </a:spcBef>
              <a:spcAft>
                <a:spcPts val="1000"/>
              </a:spcAft>
              <a:buFont typeface="+mj-lt"/>
              <a:buAutoNum type="arabicPeriod"/>
            </a:pPr>
            <a:r>
              <a:rPr lang="en-US" dirty="0">
                <a:solidFill>
                  <a:srgbClr val="202020"/>
                </a:solidFill>
                <a:latin typeface="Arial" charset="0"/>
                <a:ea typeface="Arial" charset="0"/>
                <a:cs typeface="Arial" charset="0"/>
              </a:rPr>
              <a:t>What are some potential problems with submitting a paper on preliminary findings?  </a:t>
            </a:r>
            <a:endParaRPr lang="en-US" dirty="0">
              <a:latin typeface="Arial" charset="0"/>
              <a:ea typeface="Arial" charset="0"/>
              <a:cs typeface="Arial" charset="0"/>
            </a:endParaRPr>
          </a:p>
          <a:p>
            <a:pPr marL="342900" marR="254000" lvl="0" indent="-342900">
              <a:spcBef>
                <a:spcPts val="0"/>
              </a:spcBef>
              <a:spcAft>
                <a:spcPts val="1000"/>
              </a:spcAft>
              <a:buFont typeface="+mj-lt"/>
              <a:buAutoNum type="arabicPeriod"/>
            </a:pPr>
            <a:r>
              <a:rPr lang="en-US" dirty="0">
                <a:solidFill>
                  <a:srgbClr val="202020"/>
                </a:solidFill>
                <a:latin typeface="Arial" charset="0"/>
                <a:ea typeface="Arial" charset="0"/>
                <a:cs typeface="Arial" charset="0"/>
              </a:rPr>
              <a:t>What kind of problems may arise if the same data is used in multiple papers in the research literature?</a:t>
            </a:r>
            <a:endParaRPr lang="en-US" dirty="0">
              <a:effectLst/>
              <a:latin typeface="Arial" charset="0"/>
              <a:ea typeface="Arial" charset="0"/>
              <a:cs typeface="Arial" charset="0"/>
            </a:endParaRPr>
          </a:p>
        </p:txBody>
      </p:sp>
      <p:sp>
        <p:nvSpPr>
          <p:cNvPr id="6" name="Title 1"/>
          <p:cNvSpPr>
            <a:spLocks noGrp="1"/>
          </p:cNvSpPr>
          <p:nvPr>
            <p:ph type="title"/>
          </p:nvPr>
        </p:nvSpPr>
        <p:spPr>
          <a:xfrm>
            <a:off x="658368" y="434801"/>
            <a:ext cx="8080375" cy="575094"/>
          </a:xfrm>
        </p:spPr>
        <p:txBody>
          <a:bodyPr/>
          <a:lstStyle/>
          <a:p>
            <a:r>
              <a:rPr lang="en-US" b="1" dirty="0"/>
              <a:t>Case </a:t>
            </a:r>
            <a:r>
              <a:rPr lang="en-US" b="1" dirty="0" smtClean="0"/>
              <a:t>#2 : </a:t>
            </a:r>
            <a:r>
              <a:rPr lang="en-US" b="1" dirty="0"/>
              <a:t>Who is an Author? </a:t>
            </a:r>
          </a:p>
        </p:txBody>
      </p:sp>
    </p:spTree>
    <p:extLst>
      <p:ext uri="{BB962C8B-B14F-4D97-AF65-F5344CB8AC3E}">
        <p14:creationId xmlns:p14="http://schemas.microsoft.com/office/powerpoint/2010/main" val="2778743"/>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655950" y="434993"/>
            <a:ext cx="8089900" cy="575094"/>
          </a:xfrm>
        </p:spPr>
        <p:txBody>
          <a:bodyPr/>
          <a:lstStyle/>
          <a:p>
            <a:pPr eaLnBrk="1" hangingPunct="1"/>
            <a:r>
              <a:rPr lang="en-US" b="1" dirty="0" smtClean="0"/>
              <a:t>Learning Objectives</a:t>
            </a:r>
            <a:endParaRPr lang="en-US" b="1" dirty="0" smtClean="0"/>
          </a:p>
        </p:txBody>
      </p:sp>
      <p:sp>
        <p:nvSpPr>
          <p:cNvPr id="3" name="Content Placeholder 2"/>
          <p:cNvSpPr>
            <a:spLocks noGrp="1"/>
          </p:cNvSpPr>
          <p:nvPr>
            <p:ph idx="1"/>
          </p:nvPr>
        </p:nvSpPr>
        <p:spPr>
          <a:xfrm>
            <a:off x="508933" y="1416721"/>
            <a:ext cx="8089901" cy="4537512"/>
          </a:xfrm>
        </p:spPr>
        <p:txBody>
          <a:bodyPr rtlCol="0">
            <a:noAutofit/>
          </a:bodyPr>
          <a:lstStyle/>
          <a:p>
            <a:pPr marL="0" indent="0">
              <a:buNone/>
              <a:defRPr/>
            </a:pPr>
            <a:r>
              <a:rPr lang="en-US" sz="2400" dirty="0"/>
              <a:t>At the conclusion of this session you will be able to:</a:t>
            </a:r>
            <a:r>
              <a:rPr lang="en-US" sz="2400" dirty="0" smtClean="0"/>
              <a:t/>
            </a:r>
            <a:br>
              <a:rPr lang="en-US" sz="2400" dirty="0" smtClean="0"/>
            </a:br>
            <a:endParaRPr lang="en-US" sz="2400" dirty="0"/>
          </a:p>
          <a:p>
            <a:pPr eaLnBrk="1" fontAlgn="auto" hangingPunct="1">
              <a:spcAft>
                <a:spcPts val="0"/>
              </a:spcAft>
              <a:buFont typeface="Arial"/>
              <a:buChar char="•"/>
              <a:defRPr/>
            </a:pPr>
            <a:r>
              <a:rPr lang="en-US" sz="2400" dirty="0" smtClean="0"/>
              <a:t>Define </a:t>
            </a:r>
            <a:r>
              <a:rPr lang="en-US" sz="2400" dirty="0"/>
              <a:t>criteria </a:t>
            </a:r>
            <a:r>
              <a:rPr lang="en-US" sz="2400" dirty="0" smtClean="0"/>
              <a:t>and </a:t>
            </a:r>
            <a:r>
              <a:rPr lang="en-US" sz="2400" dirty="0"/>
              <a:t>guidelines for authorship.</a:t>
            </a:r>
          </a:p>
          <a:p>
            <a:pPr eaLnBrk="1" fontAlgn="auto" hangingPunct="1">
              <a:spcAft>
                <a:spcPts val="0"/>
              </a:spcAft>
              <a:buFont typeface="Arial"/>
              <a:buChar char="•"/>
              <a:defRPr/>
            </a:pPr>
            <a:r>
              <a:rPr lang="en-US" sz="2400" dirty="0" smtClean="0"/>
              <a:t>Recognize dilemmas </a:t>
            </a:r>
            <a:r>
              <a:rPr lang="en-US" sz="2400" dirty="0"/>
              <a:t>that can arise in determining authorship.</a:t>
            </a:r>
          </a:p>
          <a:p>
            <a:pPr eaLnBrk="1" fontAlgn="auto" hangingPunct="1">
              <a:spcAft>
                <a:spcPts val="0"/>
              </a:spcAft>
              <a:buFont typeface="Arial"/>
              <a:buChar char="•"/>
              <a:defRPr/>
            </a:pPr>
            <a:r>
              <a:rPr lang="en-US" sz="2400" dirty="0" smtClean="0"/>
              <a:t>Identify professional and </a:t>
            </a:r>
            <a:r>
              <a:rPr lang="en-US" sz="2400" dirty="0"/>
              <a:t>ethical issues </a:t>
            </a:r>
            <a:r>
              <a:rPr lang="en-US" sz="2400" dirty="0" smtClean="0"/>
              <a:t>and consequences </a:t>
            </a:r>
            <a:r>
              <a:rPr lang="en-US" sz="2400" dirty="0"/>
              <a:t>of authorship </a:t>
            </a:r>
            <a:r>
              <a:rPr lang="en-US" sz="2400" dirty="0" smtClean="0"/>
              <a:t>and publishing decisions</a:t>
            </a:r>
            <a:r>
              <a:rPr lang="en-US" sz="2400" dirty="0"/>
              <a:t>.</a:t>
            </a:r>
          </a:p>
          <a:p>
            <a:pPr eaLnBrk="1" fontAlgn="auto" hangingPunct="1">
              <a:spcAft>
                <a:spcPts val="0"/>
              </a:spcAft>
              <a:buFont typeface="Arial"/>
              <a:buChar char="•"/>
              <a:defRPr/>
            </a:pPr>
            <a:r>
              <a:rPr lang="en-US" sz="2400" dirty="0" smtClean="0"/>
              <a:t>Identify </a:t>
            </a:r>
            <a:r>
              <a:rPr lang="en-US" sz="2400" dirty="0"/>
              <a:t>resources that may be useful to help with </a:t>
            </a:r>
            <a:r>
              <a:rPr lang="en-US" sz="2400" dirty="0" smtClean="0"/>
              <a:t>authorship and publishing ethics decisions.</a:t>
            </a:r>
            <a:endParaRPr lang="en-US" sz="2400" dirty="0"/>
          </a:p>
        </p:txBody>
      </p:sp>
    </p:spTree>
    <p:extLst>
      <p:ext uri="{BB962C8B-B14F-4D97-AF65-F5344CB8AC3E}">
        <p14:creationId xmlns:p14="http://schemas.microsoft.com/office/powerpoint/2010/main" val="16589557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85800"/>
            <a:ext cx="8610600" cy="1143000"/>
          </a:xfrm>
        </p:spPr>
        <p:txBody>
          <a:bodyPr rtlCol="0">
            <a:noAutofit/>
          </a:bodyPr>
          <a:lstStyle/>
          <a:p>
            <a:pPr eaLnBrk="1" fontAlgn="auto" hangingPunct="1">
              <a:spcAft>
                <a:spcPts val="0"/>
              </a:spcAft>
              <a:defRPr/>
            </a:pPr>
            <a:r>
              <a:rPr lang="en-US" b="1" dirty="0"/>
              <a:t>What </a:t>
            </a:r>
            <a:r>
              <a:rPr lang="en-US" b="1" dirty="0" smtClean="0"/>
              <a:t>and where are </a:t>
            </a:r>
            <a:r>
              <a:rPr lang="en-US" b="1" dirty="0"/>
              <a:t>the </a:t>
            </a:r>
            <a:r>
              <a:rPr lang="en-US" b="1" dirty="0" smtClean="0"/>
              <a:t>guidelines and ethics </a:t>
            </a:r>
            <a:r>
              <a:rPr lang="en-US" b="1" dirty="0"/>
              <a:t>for </a:t>
            </a:r>
            <a:r>
              <a:rPr lang="en-US" b="1" dirty="0" smtClean="0"/>
              <a:t>authorship</a:t>
            </a:r>
            <a:r>
              <a:rPr lang="en-US" b="1" dirty="0"/>
              <a:t>?</a:t>
            </a:r>
            <a:r>
              <a:rPr lang="en-US" dirty="0"/>
              <a:t/>
            </a:r>
            <a:br>
              <a:rPr lang="en-US" dirty="0"/>
            </a:br>
            <a:endParaRPr lang="en-US" dirty="0"/>
          </a:p>
        </p:txBody>
      </p:sp>
      <p:sp>
        <p:nvSpPr>
          <p:cNvPr id="3" name="Content Placeholder 2"/>
          <p:cNvSpPr>
            <a:spLocks noGrp="1"/>
          </p:cNvSpPr>
          <p:nvPr>
            <p:ph idx="1"/>
          </p:nvPr>
        </p:nvSpPr>
        <p:spPr>
          <a:xfrm>
            <a:off x="457200" y="1945178"/>
            <a:ext cx="8305800" cy="4531822"/>
          </a:xfrm>
        </p:spPr>
        <p:txBody>
          <a:bodyPr rtlCol="0">
            <a:noAutofit/>
          </a:bodyPr>
          <a:lstStyle/>
          <a:p>
            <a:pPr eaLnBrk="1" fontAlgn="auto" hangingPunct="1">
              <a:spcAft>
                <a:spcPts val="0"/>
              </a:spcAft>
              <a:buFont typeface="Arial"/>
              <a:buChar char="•"/>
              <a:defRPr/>
            </a:pPr>
            <a:r>
              <a:rPr lang="en-US" sz="2400" dirty="0"/>
              <a:t>International standards </a:t>
            </a:r>
            <a:endParaRPr lang="en-US" sz="2000" dirty="0"/>
          </a:p>
          <a:p>
            <a:pPr lvl="1" eaLnBrk="1" fontAlgn="auto" hangingPunct="1">
              <a:spcAft>
                <a:spcPts val="0"/>
              </a:spcAft>
              <a:buFont typeface="Arial"/>
              <a:buChar char="–"/>
              <a:defRPr/>
            </a:pPr>
            <a:r>
              <a:rPr lang="en-US" sz="2000" dirty="0"/>
              <a:t>Example:  International Committee of Medical Journal Editors (ICMJE), Committee on Publications Ethics (COPE)</a:t>
            </a:r>
          </a:p>
          <a:p>
            <a:pPr eaLnBrk="1" fontAlgn="auto" hangingPunct="1">
              <a:spcAft>
                <a:spcPts val="0"/>
              </a:spcAft>
              <a:buFont typeface="Arial"/>
              <a:buChar char="•"/>
              <a:defRPr/>
            </a:pPr>
            <a:r>
              <a:rPr lang="en-US" sz="2400" dirty="0" smtClean="0"/>
              <a:t>Scientific journals</a:t>
            </a:r>
          </a:p>
          <a:p>
            <a:pPr marL="230187" lvl="1" indent="0" eaLnBrk="1" fontAlgn="auto" hangingPunct="1">
              <a:spcAft>
                <a:spcPts val="0"/>
              </a:spcAft>
              <a:buNone/>
              <a:defRPr/>
            </a:pPr>
            <a:r>
              <a:rPr lang="en-US" sz="2000" dirty="0" smtClean="0"/>
              <a:t>- Examples: </a:t>
            </a:r>
            <a:r>
              <a:rPr lang="en-US" sz="2000" i="1" dirty="0" smtClean="0"/>
              <a:t>Science</a:t>
            </a:r>
            <a:r>
              <a:rPr lang="en-US" sz="2000" dirty="0" smtClean="0"/>
              <a:t>, </a:t>
            </a:r>
            <a:r>
              <a:rPr lang="en-US" sz="2000" i="1" dirty="0" smtClean="0"/>
              <a:t>Nature</a:t>
            </a:r>
          </a:p>
          <a:p>
            <a:pPr eaLnBrk="1" fontAlgn="auto" hangingPunct="1">
              <a:spcAft>
                <a:spcPts val="0"/>
              </a:spcAft>
              <a:buFont typeface="Arial"/>
              <a:buChar char="•"/>
              <a:defRPr/>
            </a:pPr>
            <a:r>
              <a:rPr lang="en-US" sz="2400" dirty="0" smtClean="0"/>
              <a:t>Medical publications/journals</a:t>
            </a:r>
          </a:p>
          <a:p>
            <a:pPr marL="230187" lvl="1" indent="0">
              <a:buNone/>
              <a:defRPr/>
            </a:pPr>
            <a:r>
              <a:rPr lang="en-US" sz="2000" dirty="0"/>
              <a:t>- </a:t>
            </a:r>
            <a:r>
              <a:rPr lang="en-US" sz="2000" dirty="0" smtClean="0"/>
              <a:t>Examples: </a:t>
            </a:r>
            <a:r>
              <a:rPr lang="en-US" sz="2000" i="1" dirty="0" smtClean="0"/>
              <a:t>JAMA</a:t>
            </a:r>
            <a:r>
              <a:rPr lang="en-US" sz="2000" dirty="0" smtClean="0"/>
              <a:t>, </a:t>
            </a:r>
            <a:r>
              <a:rPr lang="en-US" sz="2000" i="1" dirty="0" smtClean="0"/>
              <a:t>BMJ</a:t>
            </a:r>
            <a:endParaRPr lang="en-US" sz="2000" i="1" dirty="0"/>
          </a:p>
          <a:p>
            <a:pPr eaLnBrk="1" fontAlgn="auto" hangingPunct="1">
              <a:spcAft>
                <a:spcPts val="0"/>
              </a:spcAft>
              <a:buFont typeface="Arial"/>
              <a:buChar char="•"/>
              <a:defRPr/>
            </a:pPr>
            <a:r>
              <a:rPr lang="en-US" sz="2400" dirty="0" smtClean="0"/>
              <a:t>Publication Manual of American Psychological Association</a:t>
            </a:r>
            <a:endParaRPr lang="en-US" sz="2400" dirty="0"/>
          </a:p>
          <a:p>
            <a:pPr lvl="1" eaLnBrk="1" fontAlgn="auto" hangingPunct="1">
              <a:spcAft>
                <a:spcPts val="0"/>
              </a:spcAft>
              <a:buFont typeface="Arial"/>
              <a:buChar char="–"/>
              <a:defRPr/>
            </a:pPr>
            <a:r>
              <a:rPr lang="en-US" sz="2000" dirty="0" smtClean="0"/>
              <a:t>Education, social and behavioral science publications/journals</a:t>
            </a:r>
          </a:p>
        </p:txBody>
      </p:sp>
    </p:spTree>
    <p:extLst>
      <p:ext uri="{BB962C8B-B14F-4D97-AF65-F5344CB8AC3E}">
        <p14:creationId xmlns:p14="http://schemas.microsoft.com/office/powerpoint/2010/main" val="27657627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732" y="438912"/>
            <a:ext cx="8089901" cy="575094"/>
          </a:xfrm>
        </p:spPr>
        <p:txBody>
          <a:bodyPr/>
          <a:lstStyle/>
          <a:p>
            <a:r>
              <a:rPr lang="en-US" b="1" dirty="0" smtClean="0"/>
              <a:t>Who is an author? - ICMJE</a:t>
            </a:r>
            <a:endParaRPr lang="en-US" b="1" dirty="0"/>
          </a:p>
        </p:txBody>
      </p:sp>
      <p:sp>
        <p:nvSpPr>
          <p:cNvPr id="3" name="Content Placeholder 2"/>
          <p:cNvSpPr>
            <a:spLocks noGrp="1"/>
          </p:cNvSpPr>
          <p:nvPr>
            <p:ph idx="1"/>
          </p:nvPr>
        </p:nvSpPr>
        <p:spPr>
          <a:xfrm>
            <a:off x="886119" y="1180406"/>
            <a:ext cx="7797437" cy="3829581"/>
          </a:xfrm>
        </p:spPr>
        <p:txBody>
          <a:bodyPr/>
          <a:lstStyle/>
          <a:p>
            <a:pPr marL="0" indent="0">
              <a:buNone/>
            </a:pPr>
            <a:r>
              <a:rPr lang="en-US" sz="2000" dirty="0"/>
              <a:t>The ICMJE recommends that an author should meet all four of the following criteria: </a:t>
            </a:r>
          </a:p>
          <a:p>
            <a:pPr marL="457200" indent="-457200">
              <a:buFont typeface="+mj-lt"/>
              <a:buAutoNum type="arabicPeriod"/>
            </a:pPr>
            <a:r>
              <a:rPr lang="en-US" sz="2000" dirty="0" smtClean="0">
                <a:latin typeface="Arial" charset="0"/>
                <a:ea typeface="Arial" charset="0"/>
                <a:cs typeface="Arial" charset="0"/>
              </a:rPr>
              <a:t>Substantial </a:t>
            </a:r>
            <a:r>
              <a:rPr lang="en-US" sz="2000" dirty="0">
                <a:latin typeface="Arial" charset="0"/>
                <a:ea typeface="Arial" charset="0"/>
                <a:cs typeface="Arial" charset="0"/>
              </a:rPr>
              <a:t>contributions to the conception or design of the work; or the acquisition, analysis, or interpretation of data for the work; AND</a:t>
            </a:r>
          </a:p>
          <a:p>
            <a:pPr marL="457200" indent="-457200">
              <a:buFont typeface="+mj-lt"/>
              <a:buAutoNum type="arabicPeriod"/>
            </a:pPr>
            <a:r>
              <a:rPr lang="en-US" sz="2000" dirty="0">
                <a:latin typeface="Arial" charset="0"/>
                <a:ea typeface="Arial" charset="0"/>
                <a:cs typeface="Arial" charset="0"/>
              </a:rPr>
              <a:t>Drafting the work or revising it critically for important intellectual content; AND</a:t>
            </a:r>
          </a:p>
          <a:p>
            <a:pPr marL="457200" indent="-457200">
              <a:buFont typeface="+mj-lt"/>
              <a:buAutoNum type="arabicPeriod"/>
            </a:pPr>
            <a:r>
              <a:rPr lang="en-US" sz="2000" dirty="0">
                <a:latin typeface="Arial" charset="0"/>
                <a:ea typeface="Arial" charset="0"/>
                <a:cs typeface="Arial" charset="0"/>
              </a:rPr>
              <a:t>Final approval of the version to be published; AND</a:t>
            </a:r>
          </a:p>
          <a:p>
            <a:pPr marL="457200" indent="-457200">
              <a:buFont typeface="+mj-lt"/>
              <a:buAutoNum type="arabicPeriod"/>
            </a:pPr>
            <a:r>
              <a:rPr lang="en-US" sz="2000" dirty="0">
                <a:latin typeface="Arial" charset="0"/>
                <a:ea typeface="Arial" charset="0"/>
                <a:cs typeface="Arial" charset="0"/>
              </a:rPr>
              <a:t>Agreement to be accountable for all aspects of the work in ensuring that questions related to the accuracy or integrity of any part of the work are appropriately investigated and resolved.</a:t>
            </a:r>
            <a:endParaRPr lang="en-US" sz="2000" dirty="0"/>
          </a:p>
        </p:txBody>
      </p:sp>
      <p:sp>
        <p:nvSpPr>
          <p:cNvPr id="4" name="Slide Number Placeholder 3"/>
          <p:cNvSpPr>
            <a:spLocks noGrp="1"/>
          </p:cNvSpPr>
          <p:nvPr>
            <p:ph type="sldNum" sz="quarter" idx="4"/>
          </p:nvPr>
        </p:nvSpPr>
        <p:spPr/>
        <p:txBody>
          <a:bodyPr/>
          <a:lstStyle/>
          <a:p>
            <a:fld id="{7BCC8D0D-EAEC-449D-9161-023DFF90F2E2}" type="slidenum">
              <a:rPr lang="en-US" smtClean="0"/>
              <a:pPr/>
              <a:t>5</a:t>
            </a:fld>
            <a:endParaRPr lang="en-US" dirty="0"/>
          </a:p>
        </p:txBody>
      </p:sp>
      <p:sp>
        <p:nvSpPr>
          <p:cNvPr id="5" name="TextBox 4"/>
          <p:cNvSpPr txBox="1"/>
          <p:nvPr/>
        </p:nvSpPr>
        <p:spPr bwMode="auto">
          <a:xfrm>
            <a:off x="1884452" y="5278125"/>
            <a:ext cx="4346513" cy="311167"/>
          </a:xfrm>
          <a:prstGeom prst="rect">
            <a:avLst/>
          </a:prstGeom>
          <a:noFill/>
          <a:ln w="19050" algn="ctr">
            <a:noFill/>
            <a:miter lim="800000"/>
            <a:headEnd/>
            <a:tailEnd/>
          </a:ln>
        </p:spPr>
        <p:txBody>
          <a:bodyPr wrap="square" lIns="0" tIns="0" rIns="0" bIns="0" rtlCol="0">
            <a:spAutoFit/>
          </a:bodyPr>
          <a:lstStyle/>
          <a:p>
            <a:r>
              <a:rPr lang="en-US" sz="2000" dirty="0"/>
              <a:t>1 &amp; 2 = roles	3 &amp; 4 = responsibilities</a:t>
            </a:r>
          </a:p>
        </p:txBody>
      </p:sp>
      <p:sp>
        <p:nvSpPr>
          <p:cNvPr id="8" name="Rectangle 7"/>
          <p:cNvSpPr/>
          <p:nvPr/>
        </p:nvSpPr>
        <p:spPr>
          <a:xfrm>
            <a:off x="952107" y="5584624"/>
            <a:ext cx="7543500" cy="523220"/>
          </a:xfrm>
          <a:prstGeom prst="rect">
            <a:avLst/>
          </a:prstGeom>
        </p:spPr>
        <p:txBody>
          <a:bodyPr wrap="square">
            <a:spAutoFit/>
          </a:bodyPr>
          <a:lstStyle/>
          <a:p>
            <a:r>
              <a:rPr lang="en-US" sz="1400" dirty="0">
                <a:hlinkClick r:id="rId3"/>
              </a:rPr>
              <a:t>http://www.icmje.org/recommendations/browse/roles-and-responsibilities/defining-the-role-of-authors-and-contributors.html</a:t>
            </a:r>
            <a:endParaRPr lang="en-US" sz="1400" dirty="0"/>
          </a:p>
        </p:txBody>
      </p:sp>
    </p:spTree>
    <p:extLst>
      <p:ext uri="{BB962C8B-B14F-4D97-AF65-F5344CB8AC3E}">
        <p14:creationId xmlns:p14="http://schemas.microsoft.com/office/powerpoint/2010/main" val="698685902"/>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Authorship &amp; </a:t>
            </a:r>
            <a:r>
              <a:rPr lang="en-US" b="1" dirty="0" err="1" smtClean="0"/>
              <a:t>contributorship</a:t>
            </a:r>
            <a:r>
              <a:rPr lang="en-US" b="1" dirty="0" smtClean="0"/>
              <a:t> - </a:t>
            </a:r>
            <a:r>
              <a:rPr lang="en-US" b="1" i="1" dirty="0" smtClean="0"/>
              <a:t>BMJ</a:t>
            </a:r>
            <a:endParaRPr lang="en-US" b="1" i="1" dirty="0"/>
          </a:p>
        </p:txBody>
      </p:sp>
      <p:sp>
        <p:nvSpPr>
          <p:cNvPr id="3" name="Content Placeholder 2"/>
          <p:cNvSpPr>
            <a:spLocks noGrp="1"/>
          </p:cNvSpPr>
          <p:nvPr>
            <p:ph idx="1"/>
          </p:nvPr>
        </p:nvSpPr>
        <p:spPr/>
        <p:txBody>
          <a:bodyPr/>
          <a:lstStyle/>
          <a:p>
            <a:pPr marL="0" indent="0">
              <a:buNone/>
            </a:pPr>
            <a:r>
              <a:rPr lang="en-US" dirty="0" smtClean="0"/>
              <a:t>“</a:t>
            </a:r>
            <a:r>
              <a:rPr lang="en-US" i="1" dirty="0"/>
              <a:t>The BMJ</a:t>
            </a:r>
            <a:r>
              <a:rPr lang="en-US" dirty="0"/>
              <a:t> lists contributors in two ways. Firstly, we publish a list of authors' names at the beginning of the paper and, secondly, we list contributors (some of whom may not be included as authors) at the end of the paper, giving details of who did what in planning, conducting, and reporting the work. </a:t>
            </a:r>
            <a:r>
              <a:rPr lang="en-US" dirty="0" smtClean="0"/>
              <a:t>“</a:t>
            </a:r>
          </a:p>
          <a:p>
            <a:pPr marL="0" indent="0">
              <a:buNone/>
            </a:pPr>
            <a:r>
              <a:rPr lang="en-US" sz="1400" dirty="0" smtClean="0">
                <a:latin typeface="+mn-lt"/>
                <a:hlinkClick r:id="rId3"/>
              </a:rPr>
              <a:t>https</a:t>
            </a:r>
            <a:r>
              <a:rPr lang="en-US" sz="1400" dirty="0">
                <a:latin typeface="+mn-lt"/>
                <a:hlinkClick r:id="rId3"/>
              </a:rPr>
              <a:t>://</a:t>
            </a:r>
            <a:r>
              <a:rPr lang="en-US" sz="1400" dirty="0" smtClean="0">
                <a:latin typeface="+mn-lt"/>
                <a:hlinkClick r:id="rId3"/>
              </a:rPr>
              <a:t>www.bmj.com/about-bmj/resources-authors/article-submission/authorship-contributorship</a:t>
            </a:r>
            <a:endParaRPr lang="en-US" sz="1400" dirty="0" smtClean="0">
              <a:latin typeface="+mn-lt"/>
            </a:endParaRPr>
          </a:p>
          <a:p>
            <a:endParaRPr lang="en-US" dirty="0"/>
          </a:p>
        </p:txBody>
      </p:sp>
      <p:sp>
        <p:nvSpPr>
          <p:cNvPr id="5" name="Text Placeholder 4"/>
          <p:cNvSpPr>
            <a:spLocks noGrp="1"/>
          </p:cNvSpPr>
          <p:nvPr>
            <p:ph type="body" idx="10"/>
          </p:nvPr>
        </p:nvSpPr>
        <p:spPr/>
        <p:txBody>
          <a:bodyPr/>
          <a:lstStyle/>
          <a:p>
            <a:endParaRPr lang="en-US"/>
          </a:p>
        </p:txBody>
      </p:sp>
      <p:pic>
        <p:nvPicPr>
          <p:cNvPr id="7" name="Content Placeholder 6"/>
          <p:cNvPicPr>
            <a:picLocks noGrp="1" noChangeAspect="1"/>
          </p:cNvPicPr>
          <p:nvPr>
            <p:ph idx="11"/>
          </p:nvPr>
        </p:nvPicPr>
        <p:blipFill>
          <a:blip r:embed="rId4"/>
          <a:stretch>
            <a:fillRect/>
          </a:stretch>
        </p:blipFill>
        <p:spPr>
          <a:xfrm>
            <a:off x="4650851" y="1562634"/>
            <a:ext cx="4013200" cy="3700753"/>
          </a:xfrm>
          <a:prstGeom prst="rect">
            <a:avLst/>
          </a:prstGeom>
        </p:spPr>
      </p:pic>
      <p:sp>
        <p:nvSpPr>
          <p:cNvPr id="4" name="Slide Number Placeholder 3"/>
          <p:cNvSpPr>
            <a:spLocks noGrp="1"/>
          </p:cNvSpPr>
          <p:nvPr>
            <p:ph type="sldNum" sz="quarter" idx="4"/>
          </p:nvPr>
        </p:nvSpPr>
        <p:spPr/>
        <p:txBody>
          <a:bodyPr/>
          <a:lstStyle/>
          <a:p>
            <a:fld id="{7BCC8D0D-EAEC-449D-9161-023DFF90F2E2}" type="slidenum">
              <a:rPr lang="en-US" smtClean="0"/>
              <a:pPr/>
              <a:t>6</a:t>
            </a:fld>
            <a:endParaRPr lang="en-US" dirty="0"/>
          </a:p>
        </p:txBody>
      </p:sp>
    </p:spTree>
    <p:extLst>
      <p:ext uri="{BB962C8B-B14F-4D97-AF65-F5344CB8AC3E}">
        <p14:creationId xmlns:p14="http://schemas.microsoft.com/office/powerpoint/2010/main" val="8305275"/>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732" y="438912"/>
            <a:ext cx="8089901" cy="575094"/>
          </a:xfrm>
        </p:spPr>
        <p:txBody>
          <a:bodyPr/>
          <a:lstStyle/>
          <a:p>
            <a:r>
              <a:rPr lang="en-US" b="1" dirty="0" err="1"/>
              <a:t>CRediT</a:t>
            </a:r>
            <a:r>
              <a:rPr lang="en-US" b="1" dirty="0"/>
              <a:t> – Contributor Roles </a:t>
            </a:r>
            <a:r>
              <a:rPr lang="en-US" b="1" dirty="0" smtClean="0"/>
              <a:t>Taxonomy</a:t>
            </a:r>
            <a:endParaRPr lang="en-US" dirty="0"/>
          </a:p>
        </p:txBody>
      </p:sp>
      <p:sp>
        <p:nvSpPr>
          <p:cNvPr id="4" name="Slide Number Placeholder 3"/>
          <p:cNvSpPr>
            <a:spLocks noGrp="1"/>
          </p:cNvSpPr>
          <p:nvPr>
            <p:ph type="sldNum" sz="quarter" idx="4"/>
          </p:nvPr>
        </p:nvSpPr>
        <p:spPr/>
        <p:txBody>
          <a:bodyPr/>
          <a:lstStyle/>
          <a:p>
            <a:fld id="{7BCC8D0D-EAEC-449D-9161-023DFF90F2E2}" type="slidenum">
              <a:rPr lang="en-US" smtClean="0"/>
              <a:pPr/>
              <a:t>7</a:t>
            </a:fld>
            <a:endParaRPr lang="en-US" dirty="0"/>
          </a:p>
        </p:txBody>
      </p:sp>
      <p:pic>
        <p:nvPicPr>
          <p:cNvPr id="8" name="Picture 7"/>
          <p:cNvPicPr>
            <a:picLocks noChangeAspect="1"/>
          </p:cNvPicPr>
          <p:nvPr/>
        </p:nvPicPr>
        <p:blipFill>
          <a:blip r:embed="rId3"/>
          <a:stretch>
            <a:fillRect/>
          </a:stretch>
        </p:blipFill>
        <p:spPr>
          <a:xfrm>
            <a:off x="858653" y="1857465"/>
            <a:ext cx="6698560" cy="2804403"/>
          </a:xfrm>
          <a:prstGeom prst="rect">
            <a:avLst/>
          </a:prstGeom>
        </p:spPr>
      </p:pic>
    </p:spTree>
    <p:extLst>
      <p:ext uri="{BB962C8B-B14F-4D97-AF65-F5344CB8AC3E}">
        <p14:creationId xmlns:p14="http://schemas.microsoft.com/office/powerpoint/2010/main" val="1496893240"/>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732" y="438912"/>
            <a:ext cx="8089901" cy="1124840"/>
          </a:xfrm>
        </p:spPr>
        <p:txBody>
          <a:bodyPr rtlCol="0">
            <a:normAutofit fontScale="90000"/>
          </a:bodyPr>
          <a:lstStyle/>
          <a:p>
            <a:pPr eaLnBrk="1" fontAlgn="auto" hangingPunct="1">
              <a:spcAft>
                <a:spcPts val="0"/>
              </a:spcAft>
              <a:defRPr/>
            </a:pPr>
            <a:r>
              <a:rPr lang="en-US" sz="4000" b="1" dirty="0" smtClean="0"/>
              <a:t>Committee </a:t>
            </a:r>
            <a:r>
              <a:rPr lang="en-US" sz="4000" b="1" dirty="0"/>
              <a:t>on </a:t>
            </a:r>
            <a:r>
              <a:rPr lang="en-US" sz="4000" b="1" dirty="0" smtClean="0"/>
              <a:t>Publication </a:t>
            </a:r>
            <a:r>
              <a:rPr lang="en-US" sz="4000" b="1" dirty="0"/>
              <a:t>Ethics (COPE)</a:t>
            </a:r>
            <a:r>
              <a:rPr lang="en-US" dirty="0"/>
              <a:t/>
            </a:r>
            <a:br>
              <a:rPr lang="en-US" dirty="0"/>
            </a:br>
            <a:endParaRPr lang="en-US" dirty="0"/>
          </a:p>
        </p:txBody>
      </p:sp>
      <p:sp>
        <p:nvSpPr>
          <p:cNvPr id="29699" name="Content Placeholder 2"/>
          <p:cNvSpPr>
            <a:spLocks noGrp="1"/>
          </p:cNvSpPr>
          <p:nvPr>
            <p:ph idx="1"/>
          </p:nvPr>
        </p:nvSpPr>
        <p:spPr>
          <a:xfrm>
            <a:off x="661375" y="1777042"/>
            <a:ext cx="8325548" cy="3798212"/>
          </a:xfrm>
        </p:spPr>
        <p:txBody>
          <a:bodyPr/>
          <a:lstStyle/>
          <a:p>
            <a:pPr marL="0" indent="0" eaLnBrk="1" hangingPunct="1">
              <a:buNone/>
            </a:pPr>
            <a:r>
              <a:rPr lang="en-US" dirty="0" smtClean="0"/>
              <a:t>“COPE is a forum for editors and publishers of peer-reviewed journals to discuss all aspects of publication ethics. It also advises editors on how to handle cases of research and publication misconduct.”</a:t>
            </a:r>
          </a:p>
          <a:p>
            <a:pPr marL="0" indent="0">
              <a:buNone/>
            </a:pPr>
            <a:r>
              <a:rPr lang="en-US" u="sng" dirty="0">
                <a:hlinkClick r:id="rId3"/>
              </a:rPr>
              <a:t>https://publicationethics.org</a:t>
            </a:r>
            <a:r>
              <a:rPr lang="en-US" u="sng" dirty="0" smtClean="0">
                <a:hlinkClick r:id="rId3"/>
              </a:rPr>
              <a:t>/</a:t>
            </a:r>
            <a:r>
              <a:rPr lang="en-US" u="sng" dirty="0" smtClean="0"/>
              <a:t> </a:t>
            </a:r>
            <a:endParaRPr lang="en-US" dirty="0" smtClean="0"/>
          </a:p>
        </p:txBody>
      </p:sp>
    </p:spTree>
    <p:extLst>
      <p:ext uri="{BB962C8B-B14F-4D97-AF65-F5344CB8AC3E}">
        <p14:creationId xmlns:p14="http://schemas.microsoft.com/office/powerpoint/2010/main" val="346368148"/>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732" y="438912"/>
            <a:ext cx="8089901" cy="1045992"/>
          </a:xfrm>
        </p:spPr>
        <p:txBody>
          <a:bodyPr/>
          <a:lstStyle/>
          <a:p>
            <a:r>
              <a:rPr lang="en-US" b="1" dirty="0" smtClean="0"/>
              <a:t>Responsible research publication: </a:t>
            </a:r>
            <a:r>
              <a:rPr lang="en-US" b="1" dirty="0" smtClean="0"/>
              <a:t>int’l standards </a:t>
            </a:r>
            <a:r>
              <a:rPr lang="en-US" b="1" dirty="0" smtClean="0"/>
              <a:t>for authors (COPE et al.)</a:t>
            </a:r>
            <a:endParaRPr lang="en-US" b="1" dirty="0"/>
          </a:p>
        </p:txBody>
      </p:sp>
      <p:sp>
        <p:nvSpPr>
          <p:cNvPr id="3" name="Content Placeholder 2"/>
          <p:cNvSpPr>
            <a:spLocks noGrp="1"/>
          </p:cNvSpPr>
          <p:nvPr>
            <p:ph idx="1"/>
          </p:nvPr>
        </p:nvSpPr>
        <p:spPr>
          <a:xfrm>
            <a:off x="604070" y="1723240"/>
            <a:ext cx="8325548" cy="4452037"/>
          </a:xfrm>
        </p:spPr>
        <p:txBody>
          <a:bodyPr/>
          <a:lstStyle/>
          <a:p>
            <a:pPr marL="342900" indent="-342900">
              <a:buFont typeface="+mj-lt"/>
              <a:buAutoNum type="arabicPeriod"/>
            </a:pPr>
            <a:r>
              <a:rPr lang="en-US" sz="1800" dirty="0" smtClean="0"/>
              <a:t>Soundness and reliability</a:t>
            </a:r>
          </a:p>
          <a:p>
            <a:pPr marL="342900" indent="-342900">
              <a:buFont typeface="+mj-lt"/>
              <a:buAutoNum type="arabicPeriod"/>
            </a:pPr>
            <a:r>
              <a:rPr lang="en-US" sz="1800" dirty="0" smtClean="0"/>
              <a:t>Honesty</a:t>
            </a:r>
          </a:p>
          <a:p>
            <a:pPr marL="342900" indent="-342900">
              <a:buFont typeface="+mj-lt"/>
              <a:buAutoNum type="arabicPeriod"/>
            </a:pPr>
            <a:r>
              <a:rPr lang="en-US" sz="1800" dirty="0" smtClean="0"/>
              <a:t>Balance</a:t>
            </a:r>
          </a:p>
          <a:p>
            <a:pPr marL="342900" indent="-342900">
              <a:buFont typeface="+mj-lt"/>
              <a:buAutoNum type="arabicPeriod"/>
            </a:pPr>
            <a:r>
              <a:rPr lang="en-US" sz="1800" dirty="0" smtClean="0"/>
              <a:t>Originality</a:t>
            </a:r>
          </a:p>
          <a:p>
            <a:pPr marL="342900" indent="-342900">
              <a:buFont typeface="+mj-lt"/>
              <a:buAutoNum type="arabicPeriod"/>
            </a:pPr>
            <a:r>
              <a:rPr lang="en-US" sz="1800" dirty="0" smtClean="0"/>
              <a:t>Transparency</a:t>
            </a:r>
          </a:p>
          <a:p>
            <a:pPr marL="342900" indent="-342900">
              <a:buFont typeface="+mj-lt"/>
              <a:buAutoNum type="arabicPeriod"/>
            </a:pPr>
            <a:r>
              <a:rPr lang="en-US" sz="1800" dirty="0" smtClean="0"/>
              <a:t>Appropriate authorship and acknowledgement</a:t>
            </a:r>
          </a:p>
          <a:p>
            <a:pPr marL="342900" indent="-342900">
              <a:buFont typeface="+mj-lt"/>
              <a:buAutoNum type="arabicPeriod"/>
            </a:pPr>
            <a:r>
              <a:rPr lang="en-US" sz="1800" dirty="0" smtClean="0"/>
              <a:t>Accountability and responsibility</a:t>
            </a:r>
          </a:p>
          <a:p>
            <a:pPr marL="342900" indent="-342900">
              <a:buFont typeface="+mj-lt"/>
              <a:buAutoNum type="arabicPeriod"/>
            </a:pPr>
            <a:r>
              <a:rPr lang="en-US" sz="1800" dirty="0" smtClean="0"/>
              <a:t>Adherence to peer review and publication conventions</a:t>
            </a:r>
          </a:p>
          <a:p>
            <a:pPr marL="342900" indent="-342900">
              <a:buFont typeface="+mj-lt"/>
              <a:buAutoNum type="arabicPeriod"/>
            </a:pPr>
            <a:r>
              <a:rPr lang="en-US" sz="1800" dirty="0" smtClean="0"/>
              <a:t>Responsible reporting of research involving humans or animals</a:t>
            </a:r>
            <a:endParaRPr lang="en-US" sz="1800" dirty="0" smtClean="0"/>
          </a:p>
          <a:p>
            <a:pPr marL="0" indent="0">
              <a:buNone/>
            </a:pPr>
            <a:r>
              <a:rPr lang="en-US" sz="1800" dirty="0" smtClean="0">
                <a:latin typeface="+mn-lt"/>
                <a:hlinkClick r:id="rId3"/>
              </a:rPr>
              <a:t>https</a:t>
            </a:r>
            <a:r>
              <a:rPr lang="en-US" sz="1800" dirty="0">
                <a:latin typeface="+mn-lt"/>
                <a:hlinkClick r:id="rId3"/>
              </a:rPr>
              <a:t>://</a:t>
            </a:r>
            <a:r>
              <a:rPr lang="en-US" sz="1800" dirty="0" smtClean="0">
                <a:latin typeface="+mn-lt"/>
                <a:hlinkClick r:id="rId3"/>
              </a:rPr>
              <a:t>publicationethics.org/resources/resources-and-further-reading/international-standards-editors-and-authors</a:t>
            </a:r>
            <a:r>
              <a:rPr lang="en-US" sz="1800" dirty="0" smtClean="0">
                <a:latin typeface="+mn-lt"/>
              </a:rPr>
              <a:t> </a:t>
            </a:r>
            <a:endParaRPr lang="en-US" sz="1800" dirty="0">
              <a:latin typeface="+mn-lt"/>
            </a:endParaRPr>
          </a:p>
        </p:txBody>
      </p:sp>
      <p:sp>
        <p:nvSpPr>
          <p:cNvPr id="4" name="Slide Number Placeholder 3"/>
          <p:cNvSpPr>
            <a:spLocks noGrp="1"/>
          </p:cNvSpPr>
          <p:nvPr>
            <p:ph type="sldNum" sz="quarter" idx="4"/>
          </p:nvPr>
        </p:nvSpPr>
        <p:spPr/>
        <p:txBody>
          <a:bodyPr/>
          <a:lstStyle/>
          <a:p>
            <a:fld id="{7BCC8D0D-EAEC-449D-9161-023DFF90F2E2}" type="slidenum">
              <a:rPr lang="en-US" smtClean="0"/>
              <a:pPr/>
              <a:t>9</a:t>
            </a:fld>
            <a:endParaRPr lang="en-US" dirty="0"/>
          </a:p>
        </p:txBody>
      </p:sp>
    </p:spTree>
    <p:extLst>
      <p:ext uri="{BB962C8B-B14F-4D97-AF65-F5344CB8AC3E}">
        <p14:creationId xmlns:p14="http://schemas.microsoft.com/office/powerpoint/2010/main" val="477659342"/>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UCSF PPT Template">
  <a:themeElements>
    <a:clrScheme name="UCSF 1">
      <a:dk1>
        <a:srgbClr val="052049"/>
      </a:dk1>
      <a:lt1>
        <a:sysClr val="window" lastClr="FFFFFF"/>
      </a:lt1>
      <a:dk2>
        <a:srgbClr val="052049"/>
      </a:dk2>
      <a:lt2>
        <a:srgbClr val="FFFFFF"/>
      </a:lt2>
      <a:accent1>
        <a:srgbClr val="052049"/>
      </a:accent1>
      <a:accent2>
        <a:srgbClr val="178CCB"/>
      </a:accent2>
      <a:accent3>
        <a:srgbClr val="18A3AC"/>
      </a:accent3>
      <a:accent4>
        <a:srgbClr val="90BD31"/>
      </a:accent4>
      <a:accent5>
        <a:srgbClr val="EC1848"/>
      </a:accent5>
      <a:accent6>
        <a:srgbClr val="F48024"/>
      </a:accent6>
      <a:hlink>
        <a:srgbClr val="178CCB"/>
      </a:hlink>
      <a:folHlink>
        <a:srgbClr val="5F5F5F"/>
      </a:folHlink>
    </a:clrScheme>
    <a:fontScheme name="Coalesse">
      <a:majorFont>
        <a:latin typeface="Arial"/>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19050" algn="ctr">
          <a:noFill/>
          <a:miter lim="800000"/>
          <a:headEnd/>
          <a:tailEnd/>
        </a:ln>
      </a:spPr>
      <a:bodyPr wrap="none" rtlCol="0" anchor="ctr"/>
      <a:lstStyle>
        <a:defPPr algn="ctr">
          <a:lnSpc>
            <a:spcPct val="90000"/>
          </a:lnSpc>
          <a:defRPr sz="1600" b="1" dirty="0" err="1" smtClean="0">
            <a:solidFill>
              <a:schemeClr val="bg1"/>
            </a:solidFill>
            <a:latin typeface="+mj-lt"/>
          </a:defRPr>
        </a:defPPr>
      </a:lstStyle>
    </a:spDef>
    <a:lnDef>
      <a:spPr>
        <a:ln w="28575">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bwMode="auto">
        <a:noFill/>
        <a:ln w="19050" algn="ctr">
          <a:noFill/>
          <a:miter lim="800000"/>
          <a:headEnd/>
          <a:tailEnd/>
        </a:ln>
      </a:spPr>
      <a:bodyPr wrap="square" lIns="0" tIns="0" rIns="0" bIns="0" rtlCol="0">
        <a:spAutoFit/>
      </a:bodyPr>
      <a:lstStyle>
        <a:defPPr>
          <a:defRPr sz="2000" dirty="0" err="1" smtClean="0"/>
        </a:defPPr>
      </a:lstStyle>
    </a:txDef>
  </a:objectDefaults>
  <a:extraClrSchemeLst/>
</a:theme>
</file>

<file path=ppt/theme/theme2.xml><?xml version="1.0" encoding="utf-8"?>
<a:theme xmlns:a="http://schemas.openxmlformats.org/drawingml/2006/main" name="UCSF PPT Template-Blue">
  <a:themeElements>
    <a:clrScheme name="UCSF 1">
      <a:dk1>
        <a:srgbClr val="052049"/>
      </a:dk1>
      <a:lt1>
        <a:sysClr val="window" lastClr="FFFFFF"/>
      </a:lt1>
      <a:dk2>
        <a:srgbClr val="052049"/>
      </a:dk2>
      <a:lt2>
        <a:srgbClr val="FFFFFF"/>
      </a:lt2>
      <a:accent1>
        <a:srgbClr val="052049"/>
      </a:accent1>
      <a:accent2>
        <a:srgbClr val="178CCB"/>
      </a:accent2>
      <a:accent3>
        <a:srgbClr val="18A3AC"/>
      </a:accent3>
      <a:accent4>
        <a:srgbClr val="90BD31"/>
      </a:accent4>
      <a:accent5>
        <a:srgbClr val="EC1848"/>
      </a:accent5>
      <a:accent6>
        <a:srgbClr val="F48024"/>
      </a:accent6>
      <a:hlink>
        <a:srgbClr val="178CCB"/>
      </a:hlink>
      <a:folHlink>
        <a:srgbClr val="5F5F5F"/>
      </a:folHlink>
    </a:clrScheme>
    <a:fontScheme name="Coalesse">
      <a:majorFont>
        <a:latin typeface="Arial"/>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19050" algn="ctr">
          <a:noFill/>
          <a:miter lim="800000"/>
          <a:headEnd/>
          <a:tailEnd/>
        </a:ln>
      </a:spPr>
      <a:bodyPr wrap="none" rtlCol="0" anchor="ctr"/>
      <a:lstStyle>
        <a:defPPr algn="ctr">
          <a:lnSpc>
            <a:spcPct val="90000"/>
          </a:lnSpc>
          <a:defRPr sz="1600" b="1" dirty="0" err="1" smtClean="0">
            <a:solidFill>
              <a:schemeClr val="bg1"/>
            </a:solidFill>
            <a:latin typeface="+mj-lt"/>
          </a:defRPr>
        </a:defPPr>
      </a:lstStyle>
    </a:spDef>
    <a:lnDef>
      <a:spPr>
        <a:ln w="28575">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bwMode="auto">
        <a:noFill/>
        <a:ln w="19050" algn="ctr">
          <a:noFill/>
          <a:miter lim="800000"/>
          <a:headEnd/>
          <a:tailEnd/>
        </a:ln>
      </a:spPr>
      <a:bodyPr wrap="square" lIns="0" tIns="0" rIns="0" bIns="0" rtlCol="0">
        <a:spAutoFit/>
      </a:bodyPr>
      <a:lstStyle>
        <a:defPPr>
          <a:defRPr sz="2000" dirty="0" err="1" smtClean="0"/>
        </a:defPPr>
      </a:lstStyle>
    </a:txDef>
  </a:objectDefaults>
  <a:extraClrSchemeLst/>
</a:theme>
</file>

<file path=ppt/theme/theme3.xml><?xml version="1.0" encoding="utf-8"?>
<a:theme xmlns:a="http://schemas.openxmlformats.org/drawingml/2006/main" name="UCSF PPT Template-Blue Bar">
  <a:themeElements>
    <a:clrScheme name="UCSF 1">
      <a:dk1>
        <a:srgbClr val="052049"/>
      </a:dk1>
      <a:lt1>
        <a:sysClr val="window" lastClr="FFFFFF"/>
      </a:lt1>
      <a:dk2>
        <a:srgbClr val="052049"/>
      </a:dk2>
      <a:lt2>
        <a:srgbClr val="FFFFFF"/>
      </a:lt2>
      <a:accent1>
        <a:srgbClr val="052049"/>
      </a:accent1>
      <a:accent2>
        <a:srgbClr val="178CCB"/>
      </a:accent2>
      <a:accent3>
        <a:srgbClr val="18A3AC"/>
      </a:accent3>
      <a:accent4>
        <a:srgbClr val="90BD31"/>
      </a:accent4>
      <a:accent5>
        <a:srgbClr val="EC1848"/>
      </a:accent5>
      <a:accent6>
        <a:srgbClr val="F48024"/>
      </a:accent6>
      <a:hlink>
        <a:srgbClr val="178CCB"/>
      </a:hlink>
      <a:folHlink>
        <a:srgbClr val="5F5F5F"/>
      </a:folHlink>
    </a:clrScheme>
    <a:fontScheme name="Coalesse">
      <a:majorFont>
        <a:latin typeface="Arial"/>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19050" algn="ctr">
          <a:noFill/>
          <a:miter lim="800000"/>
          <a:headEnd/>
          <a:tailEnd/>
        </a:ln>
      </a:spPr>
      <a:bodyPr wrap="none" rtlCol="0" anchor="ctr"/>
      <a:lstStyle>
        <a:defPPr algn="ctr">
          <a:lnSpc>
            <a:spcPct val="90000"/>
          </a:lnSpc>
          <a:defRPr sz="1600" b="1" dirty="0" err="1" smtClean="0">
            <a:solidFill>
              <a:schemeClr val="bg1"/>
            </a:solidFill>
            <a:latin typeface="+mj-lt"/>
          </a:defRPr>
        </a:defPPr>
      </a:lstStyle>
    </a:spDef>
    <a:lnDef>
      <a:spPr>
        <a:ln w="28575">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bwMode="auto">
        <a:noFill/>
        <a:ln w="19050" algn="ctr">
          <a:noFill/>
          <a:miter lim="800000"/>
          <a:headEnd/>
          <a:tailEnd/>
        </a:ln>
      </a:spPr>
      <a:bodyPr wrap="square" lIns="0" tIns="0" rIns="0" bIns="0" rtlCol="0">
        <a:spAutoFit/>
      </a:bodyPr>
      <a:lstStyle>
        <a:defPPr>
          <a:defRPr sz="2000" dirty="0" err="1" smtClean="0"/>
        </a:defPPr>
      </a:lstStyle>
    </a:txDef>
  </a:objectDefaults>
  <a:extraClrSchemeLst/>
</a:theme>
</file>

<file path=ppt/theme/theme4.xml><?xml version="1.0" encoding="utf-8"?>
<a:theme xmlns:a="http://schemas.openxmlformats.org/drawingml/2006/main" name="Office Theme">
  <a:themeElements>
    <a:clrScheme name="Coalesse Palette">
      <a:dk1>
        <a:sysClr val="windowText" lastClr="000000"/>
      </a:dk1>
      <a:lt1>
        <a:sysClr val="window" lastClr="FFFFFF"/>
      </a:lt1>
      <a:dk2>
        <a:srgbClr val="342B2A"/>
      </a:dk2>
      <a:lt2>
        <a:srgbClr val="DAD6CB"/>
      </a:lt2>
      <a:accent1>
        <a:srgbClr val="E55302"/>
      </a:accent1>
      <a:accent2>
        <a:srgbClr val="5F3032"/>
      </a:accent2>
      <a:accent3>
        <a:srgbClr val="005774"/>
      </a:accent3>
      <a:accent4>
        <a:srgbClr val="9BA03C"/>
      </a:accent4>
      <a:accent5>
        <a:srgbClr val="34AA71"/>
      </a:accent5>
      <a:accent6>
        <a:srgbClr val="F3BD48"/>
      </a:accent6>
      <a:hlink>
        <a:srgbClr val="34AA71"/>
      </a:hlink>
      <a:folHlink>
        <a:srgbClr val="8C8C8C"/>
      </a:folHlink>
    </a:clrScheme>
    <a:fontScheme name="Coalesse">
      <a:majorFont>
        <a:latin typeface="Arial"/>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Coalesse Palette">
      <a:dk1>
        <a:sysClr val="windowText" lastClr="000000"/>
      </a:dk1>
      <a:lt1>
        <a:sysClr val="window" lastClr="FFFFFF"/>
      </a:lt1>
      <a:dk2>
        <a:srgbClr val="342B2A"/>
      </a:dk2>
      <a:lt2>
        <a:srgbClr val="DAD6CB"/>
      </a:lt2>
      <a:accent1>
        <a:srgbClr val="E55302"/>
      </a:accent1>
      <a:accent2>
        <a:srgbClr val="5F3032"/>
      </a:accent2>
      <a:accent3>
        <a:srgbClr val="005774"/>
      </a:accent3>
      <a:accent4>
        <a:srgbClr val="9BA03C"/>
      </a:accent4>
      <a:accent5>
        <a:srgbClr val="34AA71"/>
      </a:accent5>
      <a:accent6>
        <a:srgbClr val="F3BD48"/>
      </a:accent6>
      <a:hlink>
        <a:srgbClr val="34AA71"/>
      </a:hlink>
      <a:folHlink>
        <a:srgbClr val="8C8C8C"/>
      </a:folHlink>
    </a:clrScheme>
    <a:fontScheme name="Coalesse">
      <a:majorFont>
        <a:latin typeface="Arial"/>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3930</TotalTime>
  <Words>4553</Words>
  <Application>Microsoft Office PowerPoint</Application>
  <PresentationFormat>On-screen Show (4:3)</PresentationFormat>
  <Paragraphs>311</Paragraphs>
  <Slides>29</Slides>
  <Notes>24</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29</vt:i4>
      </vt:variant>
    </vt:vector>
  </HeadingPairs>
  <TitlesOfParts>
    <vt:vector size="36" baseType="lpstr">
      <vt:lpstr>Arial</vt:lpstr>
      <vt:lpstr>Garamond</vt:lpstr>
      <vt:lpstr>Helvetica</vt:lpstr>
      <vt:lpstr>Wingdings</vt:lpstr>
      <vt:lpstr>UCSF PPT Template</vt:lpstr>
      <vt:lpstr>UCSF PPT Template-Blue</vt:lpstr>
      <vt:lpstr>UCSF PPT Template-Blue Bar</vt:lpstr>
      <vt:lpstr>While you are waiting</vt:lpstr>
      <vt:lpstr>Responsible Authorship,  Publishing, and Peer Review</vt:lpstr>
      <vt:lpstr>Learning Objectives</vt:lpstr>
      <vt:lpstr>What and where are the guidelines and ethics for authorship? </vt:lpstr>
      <vt:lpstr>Who is an author? - ICMJE</vt:lpstr>
      <vt:lpstr>Authorship &amp; contributorship - BMJ</vt:lpstr>
      <vt:lpstr>CRediT – Contributor Roles Taxonomy</vt:lpstr>
      <vt:lpstr>Committee on Publication Ethics (COPE) </vt:lpstr>
      <vt:lpstr>Responsible research publication: int’l standards for authors (COPE et al.)</vt:lpstr>
      <vt:lpstr>COPE Key concepts in authorship </vt:lpstr>
      <vt:lpstr>Responsibilities of the authors</vt:lpstr>
      <vt:lpstr>How to reduce the incidence of authorship problems (COPE) </vt:lpstr>
      <vt:lpstr>How to handle authorship disputes: a guide for new researchers (COPE)</vt:lpstr>
      <vt:lpstr>Who is an author?</vt:lpstr>
      <vt:lpstr>Authorship Case Studies</vt:lpstr>
      <vt:lpstr>Authorship Case #1: A real-life example</vt:lpstr>
      <vt:lpstr>Your authorship cases</vt:lpstr>
      <vt:lpstr>Standards meet Reality</vt:lpstr>
      <vt:lpstr>Peer Review</vt:lpstr>
      <vt:lpstr>“Peer review is the process by which a piece of scientific research is assessed by others—a researcher’s fellow peers—who are suitably qualified and able to judge the piece of work under review in terms of novelty, soundness and significance. The process assists editors in deciding whether the research is suitable for publication in their journal.”</vt:lpstr>
      <vt:lpstr>Peer reviewing guidelines &amp; training</vt:lpstr>
      <vt:lpstr>Getting credit for peer review</vt:lpstr>
      <vt:lpstr>Beware of questionable journals  and conferences</vt:lpstr>
      <vt:lpstr>Your Questions  from the Index Cards</vt:lpstr>
      <vt:lpstr>Your      Questions</vt:lpstr>
      <vt:lpstr>Research integrity objectives touched upon today</vt:lpstr>
      <vt:lpstr>PowerPoint Presentation</vt:lpstr>
      <vt:lpstr>Case #2 (on CLE): Who is an Author? </vt:lpstr>
      <vt:lpstr>Case #2 : Who is an Author?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Publication and Peer Review</dc:title>
  <dc:creator>O'Sullivan, Patricia</dc:creator>
  <cp:lastModifiedBy>Taylor, Anneliese</cp:lastModifiedBy>
  <cp:revision>80</cp:revision>
  <dcterms:modified xsi:type="dcterms:W3CDTF">2020-02-04T18:01:25Z</dcterms:modified>
</cp:coreProperties>
</file>