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1249" r:id="rId2"/>
    <p:sldId id="1260" r:id="rId3"/>
    <p:sldId id="1295" r:id="rId4"/>
    <p:sldId id="1296" r:id="rId5"/>
    <p:sldId id="1300" r:id="rId6"/>
    <p:sldId id="1297" r:id="rId7"/>
    <p:sldId id="1301" r:id="rId8"/>
    <p:sldId id="1298" r:id="rId9"/>
    <p:sldId id="1299" r:id="rId10"/>
    <p:sldId id="1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7"/>
    <p:restoredTop sz="82701"/>
  </p:normalViewPr>
  <p:slideViewPr>
    <p:cSldViewPr snapToGrid="0" snapToObjects="1">
      <p:cViewPr varScale="1">
        <p:scale>
          <a:sx n="93" d="100"/>
          <a:sy n="93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3B224-56AF-BF4C-9019-35144C524B8D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E7B28-2DCE-9849-A84B-7C3A65D1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81FC6-C8AA-7940-8A7C-E3E266B29C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01F0-881D-974C-92D8-93F695B18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7BDC0-B3EE-AC48-9FD6-61879CED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EABC-E1F3-D64C-B681-FE91D2F9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BEDF-7223-C54B-8E82-F9872967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84B4B-8645-744F-AD07-602FFBB4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5938-95CD-C946-B232-D7274880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2E797-4313-0142-A3EF-1A7A8700E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F400-AA1D-CC4F-8B1C-6BFD8F98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C14E1-1F30-F64F-BFC1-13E751F8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2865-7521-4F4E-AA94-50F2FE51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1C60B-C58F-754D-A824-B783BE5D4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5E6F9-D596-C24E-947C-15744BFD4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0464B-9D2B-674E-A1C9-7D8A978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DAA3-65BB-0844-91CF-3B90A22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C5C1-6D2D-304B-8A31-6EB8D253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7930-3621-BE46-8F12-960ACD67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FE04-1861-4D4C-980A-B49331C8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4FC1F-1176-C740-9B75-88AB4513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3452-2C07-D040-94C9-05B00537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3BF30-5F3D-4540-9E8B-9996CFA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6B1B-D0DF-1647-B857-1566A7AB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8945A-BB92-8147-8E76-B1448128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91DDA-D472-C54B-8505-AE752E8C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82DD-8614-554D-9E13-AC8FAD8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F15F-E1D0-5D48-8D6D-992BA737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8EC5-D2BD-FC49-A0C6-0CF38316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8469-1D33-4E43-B61E-744534AF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0DDD5-5B7F-EB48-9F1B-02BE1393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C75D-AE81-6F45-98DF-21408EC6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C8FD-4DC5-1B4D-BC8F-A6305D80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5E8C5-DAA9-4B44-83AF-88B4DD4D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C18D-C829-C141-BD12-6846BB47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CC3A9-EAD8-4A44-943F-EDC6689B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4EE11-7F24-B446-BF7E-3E71AACE1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3D44E-9C1F-294D-B160-F28711FE5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72DA7-936A-FE47-876E-DFD91220B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B6A05-2BE8-A64F-BCDD-1A971E7D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0C8F-9BE7-A844-91E7-247240A9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2AFE1-DF9D-4E4E-A3CA-4CE70BD2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00AC-7C5B-CB49-A6C0-74AC1C9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28F1A-0920-0A43-9FF8-E5D5EDEC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6C14F-4D63-5C47-ADB9-5724CB62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2A7DD-82A8-3743-B796-709962F8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2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0E2A-D68C-AC4F-B8A8-3116EC1A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7F460-18A1-B84F-A4E3-3CBA67FB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C504-7F16-1C42-8823-200D7862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753B-CCC0-B94E-B772-2B0732D5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7119-719D-E842-9FD3-2991B7C7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10DA-0C87-3944-AB1D-8E9A405FA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37B1D-4F3B-A043-8B80-5D3EE18C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49D0-06DA-584C-B44C-728D79BC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61287-AA45-8348-878C-C79E1633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24C-A24F-7648-BC66-FFA74208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01BAC-D291-1B44-9875-999944544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8B190-19C3-EE44-9E5B-399EB8D7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22D65-DF20-B14C-BF79-A10D6E2A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52A2-60E0-9347-A785-8A95C69B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71FED-C1F2-374A-B860-7C58E516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90F80-576F-7F41-B769-83DF2C6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BB19-AE3F-124C-9400-2E04F8965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A84E0-A979-D24B-96D2-45B8DC053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DD46-7352-324A-B062-69DAF7BDCC94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4258-453B-BA4C-91DF-09EDEC77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9E49-5DC6-E349-93CE-15312717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AE3A-71DC-DB47-9B75-210CE3C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6ACD55-56AE-BE46-A8B9-144F8A1B5CC7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472342" y="1177406"/>
            <a:ext cx="8580990" cy="56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entury Gothic" panose="020B0502020202020204" pitchFamily="34" charset="0"/>
              </a:rPr>
              <a:t>Here and Now: Stress and Health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Stay On Top Of The Literature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Interview A Candidate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Prepare A Winning Poster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When, Where, And How To Publish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Imposter Syndrome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The Art Of Collaboration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Mentoring A Rotation Student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Effective Time Management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Give A Winning Elevator Pitch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Positive Psychology  and Reinforcement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81EFA-F0AB-C740-AE07-1582E547D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453293-9BE8-704A-9EEC-EF9939C9D322}"/>
              </a:ext>
            </a:extLst>
          </p:cNvPr>
          <p:cNvSpPr/>
          <p:nvPr/>
        </p:nvSpPr>
        <p:spPr>
          <a:xfrm>
            <a:off x="472342" y="1177406"/>
            <a:ext cx="7406152" cy="604157"/>
          </a:xfrm>
          <a:prstGeom prst="roundRect">
            <a:avLst/>
          </a:prstGeom>
          <a:solidFill>
            <a:srgbClr val="92D050">
              <a:alpha val="43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one for every purpose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where to learn more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31543E-F8E2-B346-B51E-E6ED8E9BAE46}"/>
              </a:ext>
            </a:extLst>
          </p:cNvPr>
          <p:cNvSpPr/>
          <p:nvPr/>
        </p:nvSpPr>
        <p:spPr>
          <a:xfrm>
            <a:off x="738365" y="1767649"/>
            <a:ext cx="11261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www.nature.com</a:t>
            </a:r>
            <a:r>
              <a:rPr lang="en-US" sz="2800" dirty="0"/>
              <a:t>/articles/d41586-020-02186-8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5D002D-2D2B-E04D-A6AC-9A3E0901A080}"/>
              </a:ext>
            </a:extLst>
          </p:cNvPr>
          <p:cNvSpPr/>
          <p:nvPr/>
        </p:nvSpPr>
        <p:spPr>
          <a:xfrm>
            <a:off x="738365" y="2735837"/>
            <a:ext cx="11261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mitadmissions.org</a:t>
            </a:r>
            <a:r>
              <a:rPr lang="en-US" sz="2800" dirty="0"/>
              <a:t>/apply/parents-educators/</a:t>
            </a:r>
            <a:r>
              <a:rPr lang="en-US" sz="2800" dirty="0" err="1"/>
              <a:t>writingrecs</a:t>
            </a:r>
            <a:r>
              <a:rPr lang="en-US" sz="2800" dirty="0"/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92395-6A20-C941-A4C7-A64C308BED9E}"/>
              </a:ext>
            </a:extLst>
          </p:cNvPr>
          <p:cNvSpPr/>
          <p:nvPr/>
        </p:nvSpPr>
        <p:spPr>
          <a:xfrm>
            <a:off x="738365" y="3704025"/>
            <a:ext cx="11261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www.themuse.com</a:t>
            </a:r>
            <a:r>
              <a:rPr lang="en-US" sz="2800" dirty="0"/>
              <a:t>/advice/how-to-write-a-grad-school-recommendation-letter</a:t>
            </a:r>
          </a:p>
        </p:txBody>
      </p:sp>
    </p:spTree>
    <p:extLst>
      <p:ext uri="{BB962C8B-B14F-4D97-AF65-F5344CB8AC3E}">
        <p14:creationId xmlns:p14="http://schemas.microsoft.com/office/powerpoint/2010/main" val="376351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C3EEFA-3F4F-8448-ABC5-CC09A764A8CE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D43DAE-BFCE-1E47-84B5-8E16ABE3F259}"/>
              </a:ext>
            </a:extLst>
          </p:cNvPr>
          <p:cNvSpPr/>
          <p:nvPr/>
        </p:nvSpPr>
        <p:spPr>
          <a:xfrm>
            <a:off x="356057" y="1200021"/>
            <a:ext cx="7865532" cy="56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Creating A Beautiful Figure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Scientific Career Choices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Choosing A Scientific Home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Difficult Conversations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Blow Them Away With Your Talk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Giving Solid Feedback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What Is Luck In Science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Diversity and Equality and Inherent Bias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Mid-Postdoc/</a:t>
            </a:r>
            <a:r>
              <a:rPr lang="en-US" sz="2600" dirty="0" err="1">
                <a:latin typeface="Century Gothic" panose="020B0502020202020204" pitchFamily="34" charset="0"/>
              </a:rPr>
              <a:t>Phd</a:t>
            </a:r>
            <a:r>
              <a:rPr lang="en-US" sz="2600" dirty="0">
                <a:latin typeface="Century Gothic" panose="020B0502020202020204" pitchFamily="34" charset="0"/>
              </a:rPr>
              <a:t> Crisis 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Acing Your Interview 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How To Create a Star Academic/Industry CV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8AF6C79-B799-894F-A994-F51D673E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5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3B65-CFD8-2A45-8C81-037B5E1C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477893" y="1177406"/>
            <a:ext cx="8580990" cy="56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Using Your Environment To Advance Your Career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Networking Strategies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References: managing your discovered research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Reviewing Manuscripts 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Staying Sane During Your </a:t>
            </a:r>
            <a:r>
              <a:rPr lang="en-US" sz="2600" dirty="0" err="1">
                <a:latin typeface="Century Gothic" panose="020B0502020202020204" pitchFamily="34" charset="0"/>
              </a:rPr>
              <a:t>Phd</a:t>
            </a:r>
            <a:r>
              <a:rPr lang="en-US" sz="2600" dirty="0">
                <a:latin typeface="Century Gothic" panose="020B0502020202020204" pitchFamily="34" charset="0"/>
              </a:rPr>
              <a:t>/Postdoc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The Mona Lisa Effect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Achieving Work-Life Balance  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Writing Letters: One For Every Purpose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Reviewing Fellowships And Grants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Making an Impact Through Your Science 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Writing A Winning Fellowship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54588-60A9-3F4E-A080-0BCEA6D8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3" y="-55420"/>
            <a:ext cx="11728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one for every purpose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common types of formal letters that you will write as an academic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31192-8C9A-9646-AB51-7B6E04853DE0}"/>
              </a:ext>
            </a:extLst>
          </p:cNvPr>
          <p:cNvSpPr/>
          <p:nvPr/>
        </p:nvSpPr>
        <p:spPr>
          <a:xfrm>
            <a:off x="325784" y="1243456"/>
            <a:ext cx="4905688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Trainee-centric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graduate school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medical school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job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fellowship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nominations and awards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F712B-3E52-E64D-A723-4AEACE08A476}"/>
              </a:ext>
            </a:extLst>
          </p:cNvPr>
          <p:cNvSpPr/>
          <p:nvPr/>
        </p:nvSpPr>
        <p:spPr>
          <a:xfrm>
            <a:off x="214358" y="3876023"/>
            <a:ext cx="501711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Project-centric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grant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some fellowship applications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712D4-41F8-4B4F-B35C-64C506D092DF}"/>
              </a:ext>
            </a:extLst>
          </p:cNvPr>
          <p:cNvSpPr/>
          <p:nvPr/>
        </p:nvSpPr>
        <p:spPr>
          <a:xfrm>
            <a:off x="6095999" y="1243456"/>
            <a:ext cx="468283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Publication-centric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manuscript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manuscript revisions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88FA81-0494-5C4E-BF90-8E7AC2E808C2}"/>
              </a:ext>
            </a:extLst>
          </p:cNvPr>
          <p:cNvSpPr/>
          <p:nvPr/>
        </p:nvSpPr>
        <p:spPr>
          <a:xfrm>
            <a:off x="6095999" y="2675694"/>
            <a:ext cx="468283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Advancement-centric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staff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tenure advancement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BD250E-57E7-6B46-BAAF-38CFD1B38CD0}"/>
              </a:ext>
            </a:extLst>
          </p:cNvPr>
          <p:cNvSpPr/>
          <p:nvPr/>
        </p:nvSpPr>
        <p:spPr>
          <a:xfrm>
            <a:off x="6095999" y="4152516"/>
            <a:ext cx="468283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Miscellaneous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staff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thank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visa and citizenship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0D2DB4-6A57-8345-B849-8426B82FB457}"/>
              </a:ext>
            </a:extLst>
          </p:cNvPr>
          <p:cNvSpPr/>
          <p:nvPr/>
        </p:nvSpPr>
        <p:spPr>
          <a:xfrm>
            <a:off x="325784" y="5400596"/>
            <a:ext cx="49056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Program-centric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site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stewardship review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D2490A-99DF-C747-B7BA-E679A8573520}"/>
              </a:ext>
            </a:extLst>
          </p:cNvPr>
          <p:cNvSpPr/>
          <p:nvPr/>
        </p:nvSpPr>
        <p:spPr>
          <a:xfrm>
            <a:off x="6095999" y="6139260"/>
            <a:ext cx="468283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Be prepared to write letters.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0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one for every purpose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your first step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0F28EE-BEC7-8A43-8BF9-3FF5304C4942}"/>
              </a:ext>
            </a:extLst>
          </p:cNvPr>
          <p:cNvGrpSpPr/>
          <p:nvPr/>
        </p:nvGrpSpPr>
        <p:grpSpPr>
          <a:xfrm>
            <a:off x="525295" y="1397040"/>
            <a:ext cx="9659228" cy="1035278"/>
            <a:chOff x="525295" y="1579033"/>
            <a:chExt cx="9659228" cy="10352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731192-8C9A-9646-AB51-7B6E04853DE0}"/>
                </a:ext>
              </a:extLst>
            </p:cNvPr>
            <p:cNvSpPr/>
            <p:nvPr/>
          </p:nvSpPr>
          <p:spPr>
            <a:xfrm>
              <a:off x="525295" y="1967980"/>
              <a:ext cx="9659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 colleague has approached you to write a letter of recommendation.  You know the person.  </a:t>
              </a:r>
              <a:r>
                <a:rPr 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But not great.  </a:t>
              </a:r>
              <a:r>
                <a:rPr lang="en-US" dirty="0">
                  <a:latin typeface="Century Gothic" panose="020B0502020202020204" pitchFamily="34" charset="0"/>
                </a:rPr>
                <a:t>How do you respond?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4EA6AC-C4F9-AD4F-9A2C-9AA5A6A73268}"/>
                </a:ext>
              </a:extLst>
            </p:cNvPr>
            <p:cNvSpPr/>
            <p:nvPr/>
          </p:nvSpPr>
          <p:spPr>
            <a:xfrm>
              <a:off x="525295" y="1579033"/>
              <a:ext cx="1810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Case Study #1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34CF3-E208-4B4C-94CC-9B5C939B0E77}"/>
              </a:ext>
            </a:extLst>
          </p:cNvPr>
          <p:cNvGrpSpPr/>
          <p:nvPr/>
        </p:nvGrpSpPr>
        <p:grpSpPr>
          <a:xfrm>
            <a:off x="525295" y="2759275"/>
            <a:ext cx="9659228" cy="1035278"/>
            <a:chOff x="525295" y="1579033"/>
            <a:chExt cx="9659228" cy="10352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DF0C64-0A16-C343-BF65-3E86E647A039}"/>
                </a:ext>
              </a:extLst>
            </p:cNvPr>
            <p:cNvSpPr/>
            <p:nvPr/>
          </p:nvSpPr>
          <p:spPr>
            <a:xfrm>
              <a:off x="525295" y="1967980"/>
              <a:ext cx="9659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 colleague has approached you to write a letter of recommendation.  You </a:t>
              </a:r>
              <a:r>
                <a:rPr 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do NOT know the person very well</a:t>
              </a:r>
              <a:r>
                <a:rPr lang="en-US" dirty="0">
                  <a:latin typeface="Century Gothic" panose="020B0502020202020204" pitchFamily="34" charset="0"/>
                </a:rPr>
                <a:t>– but they are in your community. How do you respond?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0A8B8A-8E6A-1747-B64C-50B636F37F6F}"/>
                </a:ext>
              </a:extLst>
            </p:cNvPr>
            <p:cNvSpPr/>
            <p:nvPr/>
          </p:nvSpPr>
          <p:spPr>
            <a:xfrm>
              <a:off x="525295" y="1579033"/>
              <a:ext cx="1810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Case Study #2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D72C4B-69E7-1E4E-A66E-0AEC28B79919}"/>
              </a:ext>
            </a:extLst>
          </p:cNvPr>
          <p:cNvGrpSpPr/>
          <p:nvPr/>
        </p:nvGrpSpPr>
        <p:grpSpPr>
          <a:xfrm>
            <a:off x="525295" y="4121510"/>
            <a:ext cx="9659228" cy="1035278"/>
            <a:chOff x="525295" y="1579033"/>
            <a:chExt cx="9659228" cy="10352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C52538-7362-6C43-9410-6505EEE107CB}"/>
                </a:ext>
              </a:extLst>
            </p:cNvPr>
            <p:cNvSpPr/>
            <p:nvPr/>
          </p:nvSpPr>
          <p:spPr>
            <a:xfrm>
              <a:off x="525295" y="1967980"/>
              <a:ext cx="9659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 colleague has approached you to write a letter of recommendation.  </a:t>
              </a:r>
              <a:r>
                <a:rPr 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You know the person REALLY well.  And your opinion isn’t superb.</a:t>
              </a:r>
              <a:r>
                <a:rPr lang="en-US" dirty="0">
                  <a:latin typeface="Century Gothic" panose="020B0502020202020204" pitchFamily="34" charset="0"/>
                </a:rPr>
                <a:t>  How do you respond?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D9C2C1-4B50-274F-93E3-37F7A23D0A2F}"/>
                </a:ext>
              </a:extLst>
            </p:cNvPr>
            <p:cNvSpPr/>
            <p:nvPr/>
          </p:nvSpPr>
          <p:spPr>
            <a:xfrm>
              <a:off x="525295" y="1579033"/>
              <a:ext cx="1810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Case Study #3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BA14B-7279-9E4B-AB6E-ADF464ABA0E8}"/>
              </a:ext>
            </a:extLst>
          </p:cNvPr>
          <p:cNvGrpSpPr/>
          <p:nvPr/>
        </p:nvGrpSpPr>
        <p:grpSpPr>
          <a:xfrm>
            <a:off x="525295" y="5483746"/>
            <a:ext cx="9659228" cy="1035278"/>
            <a:chOff x="525295" y="1579033"/>
            <a:chExt cx="9659228" cy="10352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ACC85-55D8-DD4E-B338-D965BE75562F}"/>
                </a:ext>
              </a:extLst>
            </p:cNvPr>
            <p:cNvSpPr/>
            <p:nvPr/>
          </p:nvSpPr>
          <p:spPr>
            <a:xfrm>
              <a:off x="525295" y="1967980"/>
              <a:ext cx="9659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 colleague has approached you to write a letter of recommendation.  </a:t>
              </a:r>
              <a:r>
                <a:rPr 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You know the person REALLY well.  And you have a great opinion.</a:t>
              </a:r>
              <a:r>
                <a:rPr lang="en-US" dirty="0">
                  <a:latin typeface="Century Gothic" panose="020B0502020202020204" pitchFamily="34" charset="0"/>
                </a:rPr>
                <a:t>  How do you respond?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14C07D-27D3-634D-8010-35B157BADFC4}"/>
                </a:ext>
              </a:extLst>
            </p:cNvPr>
            <p:cNvSpPr/>
            <p:nvPr/>
          </p:nvSpPr>
          <p:spPr>
            <a:xfrm>
              <a:off x="525295" y="1579033"/>
              <a:ext cx="1810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Case Study #4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0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ask for a candid conversation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 need to collect more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256A9-1A98-3D46-9B12-3CB215648ADE}"/>
              </a:ext>
            </a:extLst>
          </p:cNvPr>
          <p:cNvSpPr/>
          <p:nvPr/>
        </p:nvSpPr>
        <p:spPr>
          <a:xfrm>
            <a:off x="325786" y="2134588"/>
            <a:ext cx="11436722" cy="2094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even if you know everything there is to know about the candidate’s current situation, work ethic, and past successes, you still don’t have all the information you need.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5717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ask for a candid conversation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 need to collect more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0F28EE-BEC7-8A43-8BF9-3FF5304C4942}"/>
              </a:ext>
            </a:extLst>
          </p:cNvPr>
          <p:cNvGrpSpPr/>
          <p:nvPr/>
        </p:nvGrpSpPr>
        <p:grpSpPr>
          <a:xfrm>
            <a:off x="325786" y="1472831"/>
            <a:ext cx="11738242" cy="4923650"/>
            <a:chOff x="525295" y="1579033"/>
            <a:chExt cx="10868846" cy="4923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731192-8C9A-9646-AB51-7B6E04853DE0}"/>
                </a:ext>
              </a:extLst>
            </p:cNvPr>
            <p:cNvSpPr/>
            <p:nvPr/>
          </p:nvSpPr>
          <p:spPr>
            <a:xfrm>
              <a:off x="525295" y="1967980"/>
              <a:ext cx="10868846" cy="4534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entury Gothic" panose="020B0502020202020204" pitchFamily="34" charset="0"/>
                </a:rPr>
                <a:t>What can you tell me about the position or company you’re applying for?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entury Gothic" panose="020B0502020202020204" pitchFamily="34" charset="0"/>
                </a:rPr>
                <a:t>Is there a specific time, project, or trait you’d like me to feature?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entury Gothic" panose="020B0502020202020204" pitchFamily="34" charset="0"/>
                </a:rPr>
                <a:t>Who should the letter be addressed to and what can you tell me about this person?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entury Gothic" panose="020B0502020202020204" pitchFamily="34" charset="0"/>
                </a:rPr>
                <a:t>Why did you think of me for this letter?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4EA6AC-C4F9-AD4F-9A2C-9AA5A6A73268}"/>
                </a:ext>
              </a:extLst>
            </p:cNvPr>
            <p:cNvSpPr/>
            <p:nvPr/>
          </p:nvSpPr>
          <p:spPr>
            <a:xfrm>
              <a:off x="525295" y="1579033"/>
              <a:ext cx="32152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do your homework</a:t>
              </a:r>
              <a:endParaRPr lang="en-U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32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one for every purpose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follow a formula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0F28EE-BEC7-8A43-8BF9-3FF5304C4942}"/>
              </a:ext>
            </a:extLst>
          </p:cNvPr>
          <p:cNvGrpSpPr/>
          <p:nvPr/>
        </p:nvGrpSpPr>
        <p:grpSpPr>
          <a:xfrm>
            <a:off x="325786" y="1629020"/>
            <a:ext cx="11546089" cy="3599960"/>
            <a:chOff x="151219" y="1579034"/>
            <a:chExt cx="11546089" cy="35999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731192-8C9A-9646-AB51-7B6E04853DE0}"/>
                </a:ext>
              </a:extLst>
            </p:cNvPr>
            <p:cNvSpPr/>
            <p:nvPr/>
          </p:nvSpPr>
          <p:spPr>
            <a:xfrm>
              <a:off x="151219" y="2161950"/>
              <a:ext cx="11546089" cy="3017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Century Gothic" panose="020B0502020202020204" pitchFamily="34" charset="0"/>
                </a:rPr>
                <a:t>Explain your relationship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Century Gothic" panose="020B0502020202020204" pitchFamily="34" charset="0"/>
                </a:rPr>
                <a:t>Evaluate the candidate… give specifics to back up your impressions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Century Gothic" panose="020B0502020202020204" pitchFamily="34" charset="0"/>
                </a:rPr>
                <a:t>Tell a detailed story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Century Gothic" panose="020B0502020202020204" pitchFamily="34" charset="0"/>
                </a:rPr>
                <a:t>Make a comparison to seal the deal… attempt to be quantitative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Century Gothic" panose="020B0502020202020204" pitchFamily="34" charset="0"/>
                </a:rPr>
                <a:t>Provide honest and candid reflections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4EA6AC-C4F9-AD4F-9A2C-9AA5A6A73268}"/>
                </a:ext>
              </a:extLst>
            </p:cNvPr>
            <p:cNvSpPr/>
            <p:nvPr/>
          </p:nvSpPr>
          <p:spPr>
            <a:xfrm>
              <a:off x="151219" y="1579034"/>
              <a:ext cx="3310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Helvetica"/>
                </a:rPr>
                <a:t>a general formula</a:t>
              </a:r>
              <a:endParaRPr lang="en-US" sz="2800" b="1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CC30B6-AF5A-7F43-AE29-C1A5C7A7263D}"/>
              </a:ext>
            </a:extLst>
          </p:cNvPr>
          <p:cNvSpPr/>
          <p:nvPr/>
        </p:nvSpPr>
        <p:spPr>
          <a:xfrm>
            <a:off x="978421" y="5471821"/>
            <a:ext cx="1002355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 may be asked to write 10-50 or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letters a year. 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Make it easy on yourself.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242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376009BE-F68E-2342-AB3A-C254DCA50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9309"/>
          <a:stretch/>
        </p:blipFill>
        <p:spPr>
          <a:xfrm>
            <a:off x="-2" y="1076547"/>
            <a:ext cx="12192001" cy="57814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A56A6A-9097-FE49-93A9-0CDD186F4983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C2C6CF-4006-704C-A7F3-F702D6DF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writing letters: one for every purpose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Hands-on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31543E-F8E2-B346-B51E-E6ED8E9BAE46}"/>
              </a:ext>
            </a:extLst>
          </p:cNvPr>
          <p:cNvSpPr/>
          <p:nvPr/>
        </p:nvSpPr>
        <p:spPr>
          <a:xfrm>
            <a:off x="3312258" y="2721114"/>
            <a:ext cx="6123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please pull out your laptops</a:t>
            </a:r>
          </a:p>
        </p:txBody>
      </p:sp>
    </p:spTree>
    <p:extLst>
      <p:ext uri="{BB962C8B-B14F-4D97-AF65-F5344CB8AC3E}">
        <p14:creationId xmlns:p14="http://schemas.microsoft.com/office/powerpoint/2010/main" val="7785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635</Words>
  <Application>Microsoft Macintosh PowerPoint</Application>
  <PresentationFormat>Widescreen</PresentationFormat>
  <Paragraphs>103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McManus, Michael</dc:creator>
  <cp:lastModifiedBy>McManus, Michael</cp:lastModifiedBy>
  <cp:revision>61</cp:revision>
  <dcterms:created xsi:type="dcterms:W3CDTF">2020-07-31T01:30:55Z</dcterms:created>
  <dcterms:modified xsi:type="dcterms:W3CDTF">2021-05-31T21:11:56Z</dcterms:modified>
</cp:coreProperties>
</file>